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sldIdLst>
    <p:sldId id="256" r:id="rId2"/>
    <p:sldId id="258" r:id="rId3"/>
    <p:sldId id="356" r:id="rId4"/>
    <p:sldId id="357" r:id="rId5"/>
    <p:sldId id="359" r:id="rId6"/>
    <p:sldId id="360" r:id="rId7"/>
    <p:sldId id="358" r:id="rId8"/>
    <p:sldId id="340" r:id="rId9"/>
    <p:sldId id="380" r:id="rId10"/>
    <p:sldId id="341" r:id="rId11"/>
    <p:sldId id="342" r:id="rId12"/>
    <p:sldId id="343" r:id="rId13"/>
    <p:sldId id="344" r:id="rId14"/>
    <p:sldId id="345" r:id="rId15"/>
    <p:sldId id="346" r:id="rId16"/>
    <p:sldId id="350" r:id="rId17"/>
    <p:sldId id="348" r:id="rId18"/>
    <p:sldId id="351" r:id="rId19"/>
    <p:sldId id="339" r:id="rId20"/>
    <p:sldId id="352" r:id="rId21"/>
    <p:sldId id="353" r:id="rId22"/>
    <p:sldId id="354" r:id="rId23"/>
    <p:sldId id="355" r:id="rId24"/>
    <p:sldId id="292" r:id="rId25"/>
    <p:sldId id="313" r:id="rId26"/>
  </p:sldIdLst>
  <p:sldSz cx="12192000" cy="6858000"/>
  <p:notesSz cx="6858000" cy="9144000"/>
  <p:embeddedFontLst>
    <p:embeddedFont>
      <p:font typeface="Arial Unicode MS" panose="02010600030101010101" charset="-122"/>
      <p:regular r:id="rId28"/>
    </p:embeddedFont>
    <p:embeddedFont>
      <p:font typeface="Arial Rounded MT Bold" panose="020F0704030504030204" pitchFamily="34" charset="0"/>
      <p:regular r:id="rId29"/>
    </p:embeddedFont>
    <p:embeddedFont>
      <p:font typeface="等线" panose="02010600030101010101" pitchFamily="2" charset="-122"/>
      <p:regular r:id="rId30"/>
      <p:bold r:id="rId31"/>
    </p:embeddedFont>
    <p:embeddedFont>
      <p:font typeface="微软雅黑" panose="020B0503020204020204" pitchFamily="34" charset="-122"/>
      <p:regular r:id="rId32"/>
      <p:bold r:id="rId33"/>
    </p:embeddedFont>
  </p:embeddedFontLst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6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1A3965"/>
    <a:srgbClr val="C10007"/>
    <a:srgbClr val="606163"/>
    <a:srgbClr val="E2E2E2"/>
    <a:srgbClr val="1B3C6A"/>
    <a:srgbClr val="1B3B6A"/>
    <a:srgbClr val="F8CC45"/>
    <a:srgbClr val="F4F5F7"/>
    <a:srgbClr val="1F57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82"/>
      </p:cViewPr>
      <p:guideLst>
        <p:guide orient="horz" pos="208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0E0AA6-FDFB-4C12-818E-6F83B7ECD0F8}" type="datetimeFigureOut">
              <a:rPr lang="zh-CN" altLang="en-US" smtClean="0"/>
              <a:t>2023/5/31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E017F-8FC1-419F-AD40-0EC2508F46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9E017F-8FC1-419F-AD40-0EC2508F46D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9E017F-8FC1-419F-AD40-0EC2508F46DF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9E017F-8FC1-419F-AD40-0EC2508F46D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9E017F-8FC1-419F-AD40-0EC2508F46DF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9E017F-8FC1-419F-AD40-0EC2508F46DF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9E017F-8FC1-419F-AD40-0EC2508F46DF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9E017F-8FC1-419F-AD40-0EC2508F46DF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9E017F-8FC1-419F-AD40-0EC2508F46DF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9E017F-8FC1-419F-AD40-0EC2508F46DF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3D2-BDC3-4329-B984-F70DBC55E82A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2023/5/31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2023/5/31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D787-0645-4A7D-81EB-43A885F0CF91}" type="datetimeFigureOut">
              <a:rPr lang="zh-CN" altLang="en-US" smtClean="0"/>
              <a:t>2023/5/31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6163-1566-45BC-827F-91FD8DC450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2023/5/31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2023/5/31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18"/>
          <p:cNvSpPr>
            <a:spLocks noGrp="1"/>
          </p:cNvSpPr>
          <p:nvPr>
            <p:ph type="body" sz="quarter" idx="13" hasCustomPrompt="1"/>
          </p:nvPr>
        </p:nvSpPr>
        <p:spPr>
          <a:xfrm>
            <a:off x="834254" y="421874"/>
            <a:ext cx="1858962" cy="474663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20000"/>
              </a:lnSpc>
              <a:buFontTx/>
              <a:buNone/>
              <a:defRPr sz="2400" b="1">
                <a:solidFill>
                  <a:srgbClr val="606163"/>
                </a:solidFill>
              </a:defRPr>
            </a:lvl1pPr>
          </a:lstStyle>
          <a:p>
            <a:pPr lvl="0"/>
            <a:r>
              <a:rPr lang="zh-CN" altLang="en-US" dirty="0"/>
              <a:t>编辑母版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2023/5/31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-25082" y="383589"/>
            <a:ext cx="678815" cy="704906"/>
          </a:xfrm>
          <a:prstGeom prst="ellipse">
            <a:avLst/>
          </a:prstGeom>
          <a:solidFill>
            <a:srgbClr val="1B3C6A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noProof="1">
              <a:latin typeface="微软雅黑" panose="020B0503020204020204" pitchFamily="34" charset="-122"/>
            </a:endParaRPr>
          </a:p>
        </p:txBody>
      </p:sp>
      <p:sp>
        <p:nvSpPr>
          <p:cNvPr id="16" name="Oval 58"/>
          <p:cNvSpPr/>
          <p:nvPr userDrawn="1"/>
        </p:nvSpPr>
        <p:spPr>
          <a:xfrm>
            <a:off x="-571817" y="-238125"/>
            <a:ext cx="1083945" cy="1084031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2023/5/31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2023/5/31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72285B8A-6165-417C-9295-0AEEC5C40E98}" type="datetimeFigureOut">
              <a:rPr lang="zh-CN" altLang="en-US" smtClean="0"/>
              <a:pPr/>
              <a:t>2023/5/31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EE377AED-37C0-4478-A8B5-B144B4B37FC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14"/>
          <p:cNvSpPr/>
          <p:nvPr/>
        </p:nvSpPr>
        <p:spPr>
          <a:xfrm>
            <a:off x="1375816" y="-356296"/>
            <a:ext cx="1584000" cy="1584000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166620" y="987425"/>
            <a:ext cx="7859395" cy="4757420"/>
          </a:xfrm>
          <a:prstGeom prst="rect">
            <a:avLst/>
          </a:prstGeom>
          <a:noFill/>
          <a:ln w="104775">
            <a:solidFill>
              <a:srgbClr val="6061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70455" y="1389380"/>
            <a:ext cx="7451725" cy="1420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7200" b="1" spc="200" dirty="0">
                <a:solidFill>
                  <a:schemeClr val="accent2">
                    <a:lumMod val="10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Project 2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370455" y="2809875"/>
            <a:ext cx="7451725" cy="977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b="1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Start-db RenameTable</a:t>
            </a:r>
            <a:endParaRPr lang="zh-CN" altLang="en-US" sz="4800" b="1" spc="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567459" y="4611085"/>
            <a:ext cx="1620000" cy="1620000"/>
            <a:chOff x="1567459" y="4611085"/>
            <a:chExt cx="1620000" cy="1620000"/>
          </a:xfrm>
        </p:grpSpPr>
        <p:sp>
          <p:nvSpPr>
            <p:cNvPr id="2" name="椭圆 1"/>
            <p:cNvSpPr/>
            <p:nvPr/>
          </p:nvSpPr>
          <p:spPr>
            <a:xfrm>
              <a:off x="1567459" y="4611085"/>
              <a:ext cx="1620000" cy="1620000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outerShdw blurRad="533400" dist="495300" dir="8100000" algn="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603459" y="4647085"/>
              <a:ext cx="1548000" cy="1548000"/>
            </a:xfrm>
            <a:prstGeom prst="ellipse">
              <a:avLst/>
            </a:prstGeom>
            <a:gradFill>
              <a:gsLst>
                <a:gs pos="0">
                  <a:srgbClr val="606163"/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innerShdw blurRad="622300" dist="177800" dir="18360000">
                <a:schemeClr val="tx1">
                  <a:lumMod val="65000"/>
                  <a:lumOff val="35000"/>
                  <a:alpha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769816" y="783830"/>
            <a:ext cx="660059" cy="653085"/>
            <a:chOff x="3769816" y="783830"/>
            <a:chExt cx="660059" cy="653085"/>
          </a:xfrm>
        </p:grpSpPr>
        <p:sp>
          <p:nvSpPr>
            <p:cNvPr id="8" name="椭圆 7"/>
            <p:cNvSpPr/>
            <p:nvPr/>
          </p:nvSpPr>
          <p:spPr>
            <a:xfrm rot="16200000" flipV="1">
              <a:off x="3769816" y="783830"/>
              <a:ext cx="653085" cy="65308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outerShdw blurRad="177800" dist="228600" dir="8100000" algn="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6200000" flipV="1">
              <a:off x="3805816" y="795798"/>
              <a:ext cx="624059" cy="624059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innerShdw blurRad="317500" dist="177800" dir="18360000">
                <a:schemeClr val="tx1">
                  <a:lumMod val="65000"/>
                  <a:lumOff val="35000"/>
                  <a:alpha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3" name="椭圆 2"/>
          <p:cNvSpPr/>
          <p:nvPr/>
        </p:nvSpPr>
        <p:spPr>
          <a:xfrm>
            <a:off x="9776668" y="987110"/>
            <a:ext cx="504000" cy="504000"/>
          </a:xfrm>
          <a:prstGeom prst="ellipse">
            <a:avLst/>
          </a:prstGeom>
          <a:solidFill>
            <a:srgbClr val="1B3B6A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495564" y="3642684"/>
            <a:ext cx="991127" cy="991127"/>
          </a:xfrm>
          <a:prstGeom prst="ellipse">
            <a:avLst/>
          </a:prstGeom>
          <a:solidFill>
            <a:srgbClr val="1B3C6A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696436" y="5464751"/>
            <a:ext cx="991127" cy="991127"/>
          </a:xfrm>
          <a:prstGeom prst="ellipse">
            <a:avLst/>
          </a:prstGeom>
          <a:solidFill>
            <a:srgbClr val="1B3C6A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606721" y="-463293"/>
            <a:ext cx="1073856" cy="1073856"/>
            <a:chOff x="7606721" y="-463293"/>
            <a:chExt cx="1073856" cy="1073856"/>
          </a:xfrm>
        </p:grpSpPr>
        <p:sp>
          <p:nvSpPr>
            <p:cNvPr id="12" name="椭圆 11"/>
            <p:cNvSpPr/>
            <p:nvPr/>
          </p:nvSpPr>
          <p:spPr>
            <a:xfrm>
              <a:off x="7606721" y="-463293"/>
              <a:ext cx="1073856" cy="1073856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outerShdw blurRad="533400" dist="495300" dir="8100000" algn="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7642721" y="-427293"/>
              <a:ext cx="1026129" cy="1026129"/>
            </a:xfrm>
            <a:prstGeom prst="ellipse">
              <a:avLst/>
            </a:prstGeom>
            <a:gradFill>
              <a:gsLst>
                <a:gs pos="0">
                  <a:srgbClr val="606163"/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innerShdw blurRad="622300" dist="177800" dir="18360000">
                <a:schemeClr val="tx1">
                  <a:lumMod val="65000"/>
                  <a:lumOff val="35000"/>
                  <a:alpha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14" name="椭圆 13"/>
          <p:cNvSpPr/>
          <p:nvPr/>
        </p:nvSpPr>
        <p:spPr>
          <a:xfrm>
            <a:off x="1639459" y="-323243"/>
            <a:ext cx="1548000" cy="1548000"/>
          </a:xfrm>
          <a:prstGeom prst="ellipse">
            <a:avLst/>
          </a:prstGeom>
          <a:noFill/>
          <a:ln>
            <a:noFill/>
          </a:ln>
          <a:effectLst>
            <a:innerShdw blurRad="482600" dist="749300" dir="18900000">
              <a:schemeClr val="accent1">
                <a:lumMod val="100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490202" y="4496368"/>
            <a:ext cx="5212294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汇报人：杨奎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日期：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组员：徐小龙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杨奎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何锐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蓝兴烨</a:t>
            </a:r>
          </a:p>
        </p:txBody>
      </p:sp>
      <p:sp>
        <p:nvSpPr>
          <p:cNvPr id="24" name="椭圆 23"/>
          <p:cNvSpPr/>
          <p:nvPr/>
        </p:nvSpPr>
        <p:spPr>
          <a:xfrm>
            <a:off x="11161078" y="1907589"/>
            <a:ext cx="678815" cy="704906"/>
          </a:xfrm>
          <a:prstGeom prst="ellipse">
            <a:avLst/>
          </a:prstGeom>
          <a:gradFill>
            <a:gsLst>
              <a:gs pos="0">
                <a:srgbClr val="606163"/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noProof="1">
              <a:latin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9470510" y="4633811"/>
            <a:ext cx="1110293" cy="1110293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实现过程</a:t>
            </a:r>
          </a:p>
        </p:txBody>
      </p:sp>
      <p:sp>
        <p:nvSpPr>
          <p:cNvPr id="3" name="文本占位符 44"/>
          <p:cNvSpPr>
            <a:spLocks noGrp="1"/>
          </p:cNvSpPr>
          <p:nvPr/>
        </p:nvSpPr>
        <p:spPr>
          <a:xfrm>
            <a:off x="834390" y="896620"/>
            <a:ext cx="10316210" cy="47498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75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Tx/>
              <a:buNone/>
              <a:defRPr sz="2400" b="1" kern="1200">
                <a:solidFill>
                  <a:srgbClr val="60616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</a:rPr>
              <a:t>start-db-calcite/src/main/antlr4/org/urbcomp/start/db/parser/parser/StartDBSql.g4</a:t>
            </a:r>
          </a:p>
        </p:txBody>
      </p:sp>
      <p:pic>
        <p:nvPicPr>
          <p:cNvPr id="2" name="图片 1" descr="截屏2023-05-29 21.47.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" y="3815715"/>
            <a:ext cx="10617200" cy="12827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291715" y="2344420"/>
            <a:ext cx="6791325" cy="4603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+mn-ea"/>
              </a:rPr>
              <a:t>在</a:t>
            </a:r>
            <a:r>
              <a:rPr lang="en-US" altLang="zh-CN" sz="2400" dirty="0">
                <a:latin typeface="+mn-ea"/>
              </a:rPr>
              <a:t>ANTLR</a:t>
            </a:r>
            <a:r>
              <a:rPr lang="zh-CN" altLang="en-US" sz="2400" dirty="0">
                <a:latin typeface="+mn-ea"/>
              </a:rPr>
              <a:t>的</a:t>
            </a:r>
            <a:r>
              <a:rPr lang="en-US" altLang="zh-CN" sz="2400" dirty="0">
                <a:latin typeface="+mn-ea"/>
              </a:rPr>
              <a:t>g4</a:t>
            </a:r>
            <a:r>
              <a:rPr lang="zh-CN" altLang="en-US" sz="2400" dirty="0">
                <a:latin typeface="+mn-ea"/>
              </a:rPr>
              <a:t>文件中添加对应的文法生成式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实现过程</a:t>
            </a:r>
          </a:p>
        </p:txBody>
      </p:sp>
      <p:sp>
        <p:nvSpPr>
          <p:cNvPr id="3" name="文本占位符 44"/>
          <p:cNvSpPr>
            <a:spLocks noGrp="1"/>
          </p:cNvSpPr>
          <p:nvPr/>
        </p:nvSpPr>
        <p:spPr>
          <a:xfrm>
            <a:off x="834390" y="896620"/>
            <a:ext cx="10316210" cy="47498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75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Tx/>
              <a:buNone/>
              <a:defRPr sz="2400" b="1" kern="1200">
                <a:solidFill>
                  <a:srgbClr val="60616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</a:rPr>
              <a:t>start-db-calcite/src/main/java/org/urbcomp/start/db/parser/ddl/SqlRenameTable.java</a:t>
            </a:r>
          </a:p>
        </p:txBody>
      </p:sp>
      <p:pic>
        <p:nvPicPr>
          <p:cNvPr id="2" name="图片 1" descr="截屏2023-05-29 21.48.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395" y="1577975"/>
            <a:ext cx="9982200" cy="5116195"/>
          </a:xfrm>
          <a:prstGeom prst="rect">
            <a:avLst/>
          </a:prstGeom>
          <a:noFill/>
        </p:spPr>
      </p:pic>
      <p:sp>
        <p:nvSpPr>
          <p:cNvPr id="4" name="文本框 3"/>
          <p:cNvSpPr txBox="1"/>
          <p:nvPr/>
        </p:nvSpPr>
        <p:spPr>
          <a:xfrm>
            <a:off x="6892290" y="3413760"/>
            <a:ext cx="3716020" cy="156845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</a:rPr>
              <a:t>创建功能类</a:t>
            </a:r>
            <a:r>
              <a:rPr lang="en-US" altLang="zh-CN" sz="2400" dirty="0" err="1">
                <a:latin typeface="微软雅黑" panose="020B0503020204020204" pitchFamily="34" charset="-122"/>
              </a:rPr>
              <a:t>SqlRenameTable</a:t>
            </a:r>
            <a:r>
              <a:rPr lang="zh-CN" altLang="en-US" sz="2400" dirty="0">
                <a:latin typeface="微软雅黑" panose="020B0503020204020204" pitchFamily="34" charset="-122"/>
              </a:rPr>
              <a:t>，</a:t>
            </a:r>
          </a:p>
          <a:p>
            <a:r>
              <a:rPr lang="zh-CN" altLang="en-US" sz="2400" dirty="0">
                <a:latin typeface="微软雅黑" panose="020B0503020204020204" pitchFamily="34" charset="-122"/>
              </a:rPr>
              <a:t>主要关注两个参数：旧表名、新表名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实现过程</a:t>
            </a:r>
          </a:p>
        </p:txBody>
      </p:sp>
      <p:sp>
        <p:nvSpPr>
          <p:cNvPr id="3" name="文本占位符 44"/>
          <p:cNvSpPr>
            <a:spLocks noGrp="1"/>
          </p:cNvSpPr>
          <p:nvPr/>
        </p:nvSpPr>
        <p:spPr>
          <a:xfrm>
            <a:off x="834390" y="896620"/>
            <a:ext cx="10316210" cy="47498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75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Tx/>
              <a:buNone/>
              <a:defRPr sz="2400" b="1" kern="1200">
                <a:solidFill>
                  <a:srgbClr val="60616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</a:rPr>
              <a:t>start-db-calcite/src/main/java/org/urbcomp/start/db/parser/ddl/SqlRenameTable.java</a:t>
            </a:r>
          </a:p>
        </p:txBody>
      </p:sp>
      <p:pic>
        <p:nvPicPr>
          <p:cNvPr id="4" name="图片 3" descr="截屏2023-05-29 21.49.0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" y="1804670"/>
            <a:ext cx="11772900" cy="45339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876540" y="3594100"/>
            <a:ext cx="3392170" cy="82994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</a:rPr>
              <a:t>回填</a:t>
            </a:r>
            <a:r>
              <a:rPr lang="en-US" altLang="zh-CN" sz="2400" dirty="0">
                <a:latin typeface="微软雅黑" panose="020B0503020204020204" pitchFamily="34" charset="-122"/>
              </a:rPr>
              <a:t>keyword</a:t>
            </a:r>
          </a:p>
          <a:p>
            <a:r>
              <a:rPr lang="zh-CN" altLang="en-US" sz="2400" dirty="0">
                <a:latin typeface="微软雅黑" panose="020B0503020204020204" pitchFamily="34" charset="-122"/>
              </a:rPr>
              <a:t>生成标准</a:t>
            </a:r>
            <a:r>
              <a:rPr lang="en-US" altLang="zh-CN" sz="2400" dirty="0">
                <a:latin typeface="微软雅黑" panose="020B0503020204020204" pitchFamily="34" charset="-122"/>
              </a:rPr>
              <a:t>SQL</a:t>
            </a:r>
            <a:r>
              <a:rPr lang="zh-CN" altLang="en-US" sz="2400" dirty="0">
                <a:latin typeface="微软雅黑" panose="020B0503020204020204" pitchFamily="34" charset="-122"/>
              </a:rPr>
              <a:t>语句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实现过程</a:t>
            </a:r>
          </a:p>
        </p:txBody>
      </p:sp>
      <p:sp>
        <p:nvSpPr>
          <p:cNvPr id="3" name="文本占位符 44"/>
          <p:cNvSpPr>
            <a:spLocks noGrp="1"/>
          </p:cNvSpPr>
          <p:nvPr/>
        </p:nvSpPr>
        <p:spPr>
          <a:xfrm>
            <a:off x="834390" y="896620"/>
            <a:ext cx="10316210" cy="47498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675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Tx/>
              <a:buNone/>
              <a:defRPr sz="2400" b="1" kern="1200">
                <a:solidFill>
                  <a:srgbClr val="60616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</a:rPr>
              <a:t>start-db-calcite/src/main/scala/org/urbcomp/start/db/parser/visitor/StartDBVisitor.scala</a:t>
            </a:r>
          </a:p>
        </p:txBody>
      </p:sp>
      <p:pic>
        <p:nvPicPr>
          <p:cNvPr id="2" name="图片 1" descr="截屏2023-05-29 21.50.43"/>
          <p:cNvPicPr>
            <a:picLocks noChangeAspect="1"/>
          </p:cNvPicPr>
          <p:nvPr/>
        </p:nvPicPr>
        <p:blipFill>
          <a:blip r:embed="rId3"/>
          <a:srcRect l="3914"/>
          <a:stretch>
            <a:fillRect/>
          </a:stretch>
        </p:blipFill>
        <p:spPr>
          <a:xfrm>
            <a:off x="932180" y="1474470"/>
            <a:ext cx="8549640" cy="5385435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1372235" y="2769235"/>
            <a:ext cx="5283200" cy="228600"/>
          </a:xfrm>
          <a:prstGeom prst="rect">
            <a:avLst/>
          </a:prstGeom>
          <a:noFill/>
          <a:ln w="3175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307580" y="2999740"/>
            <a:ext cx="4608830" cy="193802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</a:rPr>
              <a:t>visit</a:t>
            </a:r>
            <a:r>
              <a:rPr lang="zh-CN" altLang="en-US" sz="2400" dirty="0">
                <a:latin typeface="微软雅黑" panose="020B0503020204020204" pitchFamily="34" charset="-122"/>
              </a:rPr>
              <a:t>路由：</a:t>
            </a:r>
          </a:p>
          <a:p>
            <a:r>
              <a:rPr lang="en-US" altLang="zh-CN" sz="2400" dirty="0">
                <a:latin typeface="微软雅黑" panose="020B0503020204020204" pitchFamily="34" charset="-122"/>
              </a:rPr>
              <a:t>    </a:t>
            </a:r>
            <a:r>
              <a:rPr lang="zh-CN" altLang="en-US" sz="2400" dirty="0">
                <a:latin typeface="微软雅黑" panose="020B0503020204020204" pitchFamily="34" charset="-122"/>
              </a:rPr>
              <a:t>根据</a:t>
            </a:r>
            <a:r>
              <a:rPr lang="en-US" altLang="zh-CN" sz="2400" dirty="0">
                <a:latin typeface="微软雅黑" panose="020B0503020204020204" pitchFamily="34" charset="-122"/>
              </a:rPr>
              <a:t>Context</a:t>
            </a:r>
            <a:r>
              <a:rPr lang="zh-CN" altLang="en-US" sz="2400" dirty="0">
                <a:latin typeface="微软雅黑" panose="020B0503020204020204" pitchFamily="34" charset="-122"/>
              </a:rPr>
              <a:t>类别，调用对应类的</a:t>
            </a:r>
            <a:r>
              <a:rPr lang="en-US" altLang="zh-CN" sz="2400" dirty="0">
                <a:latin typeface="微软雅黑" panose="020B0503020204020204" pitchFamily="34" charset="-122"/>
              </a:rPr>
              <a:t>visit</a:t>
            </a:r>
            <a:r>
              <a:rPr lang="zh-CN" altLang="en-US" sz="2400" dirty="0">
                <a:latin typeface="微软雅黑" panose="020B0503020204020204" pitchFamily="34" charset="-122"/>
              </a:rPr>
              <a:t>函数</a:t>
            </a:r>
          </a:p>
          <a:p>
            <a:endParaRPr lang="zh-CN" altLang="en-US" sz="2400" dirty="0">
              <a:latin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</a:rPr>
              <a:t>添加</a:t>
            </a:r>
            <a:r>
              <a:rPr lang="en-US" altLang="zh-CN" sz="2400" dirty="0" err="1">
                <a:latin typeface="微软雅黑" panose="020B0503020204020204" pitchFamily="34" charset="-122"/>
              </a:rPr>
              <a:t>RenameTable</a:t>
            </a:r>
            <a:r>
              <a:rPr lang="zh-CN" altLang="en-US" sz="2400" dirty="0">
                <a:latin typeface="微软雅黑" panose="020B0503020204020204" pitchFamily="34" charset="-122"/>
              </a:rPr>
              <a:t>类的</a:t>
            </a:r>
            <a:r>
              <a:rPr lang="en-US" altLang="zh-CN" sz="2400" dirty="0">
                <a:latin typeface="微软雅黑" panose="020B0503020204020204" pitchFamily="34" charset="-122"/>
              </a:rPr>
              <a:t>visit</a:t>
            </a:r>
            <a:r>
              <a:rPr lang="zh-CN" altLang="en-US" sz="2400" dirty="0">
                <a:latin typeface="微软雅黑" panose="020B0503020204020204" pitchFamily="34" charset="-122"/>
              </a:rPr>
              <a:t>路由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截屏2023-05-29 21.51.27"/>
          <p:cNvPicPr>
            <a:picLocks noChangeAspect="1"/>
          </p:cNvPicPr>
          <p:nvPr/>
        </p:nvPicPr>
        <p:blipFill>
          <a:blip r:embed="rId3"/>
          <a:srcRect l="7358" t="24646" r="-3145" b="21228"/>
          <a:stretch>
            <a:fillRect/>
          </a:stretch>
        </p:blipFill>
        <p:spPr>
          <a:xfrm>
            <a:off x="2112010" y="2600325"/>
            <a:ext cx="10250805" cy="3985260"/>
          </a:xfrm>
          <a:prstGeom prst="rect">
            <a:avLst/>
          </a:prstGeom>
        </p:spPr>
      </p:pic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实现过程</a:t>
            </a:r>
          </a:p>
        </p:txBody>
      </p:sp>
      <p:sp>
        <p:nvSpPr>
          <p:cNvPr id="3" name="文本占位符 44"/>
          <p:cNvSpPr>
            <a:spLocks noGrp="1"/>
          </p:cNvSpPr>
          <p:nvPr/>
        </p:nvSpPr>
        <p:spPr>
          <a:xfrm>
            <a:off x="834390" y="896620"/>
            <a:ext cx="10316210" cy="47498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675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Tx/>
              <a:buNone/>
              <a:defRPr sz="2400" b="1" kern="1200">
                <a:solidFill>
                  <a:srgbClr val="60616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</a:rPr>
              <a:t>start-db-calcite/src/main/scala/org/urbcomp/start/db/parser/visitor/StartDBVisitor.scala</a:t>
            </a:r>
          </a:p>
        </p:txBody>
      </p:sp>
      <p:sp>
        <p:nvSpPr>
          <p:cNvPr id="59" name="矩形 58"/>
          <p:cNvSpPr/>
          <p:nvPr/>
        </p:nvSpPr>
        <p:spPr>
          <a:xfrm>
            <a:off x="2312035" y="2600325"/>
            <a:ext cx="7447280" cy="2223135"/>
          </a:xfrm>
          <a:prstGeom prst="rect">
            <a:avLst/>
          </a:prstGeom>
          <a:noFill/>
          <a:ln w="3175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637155" y="1661795"/>
            <a:ext cx="6710045" cy="82994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</a:rPr>
              <a:t>   </a:t>
            </a:r>
            <a:r>
              <a:rPr lang="zh-CN" altLang="en-US" sz="2400" dirty="0">
                <a:latin typeface="微软雅黑" panose="020B0503020204020204" pitchFamily="34" charset="-122"/>
              </a:rPr>
              <a:t>以访问者模式访问</a:t>
            </a:r>
            <a:r>
              <a:rPr lang="en-US" altLang="zh-CN" sz="2400" dirty="0">
                <a:latin typeface="微软雅黑" panose="020B0503020204020204" pitchFamily="34" charset="-122"/>
              </a:rPr>
              <a:t>ANTLR</a:t>
            </a:r>
            <a:r>
              <a:rPr lang="zh-CN" altLang="en-US" sz="2400" dirty="0">
                <a:latin typeface="微软雅黑" panose="020B0503020204020204" pitchFamily="34" charset="-122"/>
              </a:rPr>
              <a:t>生成的</a:t>
            </a:r>
            <a:r>
              <a:rPr lang="en-US" altLang="zh-CN" sz="2400" dirty="0" err="1">
                <a:latin typeface="微软雅黑" panose="020B0503020204020204" pitchFamily="34" charset="-122"/>
              </a:rPr>
              <a:t>ctx</a:t>
            </a:r>
            <a:r>
              <a:rPr lang="zh-CN" altLang="en-US" sz="2400" dirty="0">
                <a:latin typeface="微软雅黑" panose="020B0503020204020204" pitchFamily="34" charset="-122"/>
              </a:rPr>
              <a:t>节点，并生成</a:t>
            </a:r>
            <a:r>
              <a:rPr lang="en-US" altLang="zh-CN" sz="2400" dirty="0" err="1">
                <a:latin typeface="微软雅黑" panose="020B0503020204020204" pitchFamily="34" charset="-122"/>
              </a:rPr>
              <a:t>SqlRenameTable</a:t>
            </a:r>
            <a:r>
              <a:rPr lang="zh-CN" altLang="en-US" sz="2400" dirty="0">
                <a:latin typeface="微软雅黑" panose="020B0503020204020204" pitchFamily="34" charset="-122"/>
              </a:rPr>
              <a:t>功能类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实现过程</a:t>
            </a:r>
          </a:p>
        </p:txBody>
      </p:sp>
      <p:sp>
        <p:nvSpPr>
          <p:cNvPr id="3" name="文本占位符 44"/>
          <p:cNvSpPr>
            <a:spLocks noGrp="1"/>
          </p:cNvSpPr>
          <p:nvPr/>
        </p:nvSpPr>
        <p:spPr>
          <a:xfrm>
            <a:off x="834390" y="896620"/>
            <a:ext cx="10316210" cy="47498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75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Tx/>
              <a:buNone/>
              <a:defRPr sz="2400" b="1" kern="1200">
                <a:solidFill>
                  <a:srgbClr val="60616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</a:rPr>
              <a:t>start-db-calcite/src/test/java/org/urbcomp/start/db/parser/StartDBSQLSamples.java</a:t>
            </a:r>
          </a:p>
        </p:txBody>
      </p:sp>
      <p:pic>
        <p:nvPicPr>
          <p:cNvPr id="2" name="图片 1" descr="截屏2023-05-29 21.54.51"/>
          <p:cNvPicPr>
            <a:picLocks noChangeAspect="1"/>
          </p:cNvPicPr>
          <p:nvPr/>
        </p:nvPicPr>
        <p:blipFill>
          <a:blip r:embed="rId3"/>
          <a:srcRect r="15695"/>
          <a:stretch>
            <a:fillRect/>
          </a:stretch>
        </p:blipFill>
        <p:spPr>
          <a:xfrm>
            <a:off x="1039495" y="3759835"/>
            <a:ext cx="11303000" cy="11423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851785" y="2390140"/>
            <a:ext cx="3984232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</a:rPr>
              <a:t>添加</a:t>
            </a:r>
            <a:r>
              <a:rPr lang="en-US" altLang="zh-CN" sz="2400" dirty="0" err="1">
                <a:latin typeface="微软雅黑" panose="020B0503020204020204" pitchFamily="34" charset="-122"/>
              </a:rPr>
              <a:t>RenameTable</a:t>
            </a:r>
            <a:r>
              <a:rPr lang="zh-CN" altLang="en-US" sz="2400" dirty="0">
                <a:latin typeface="微软雅黑" panose="020B0503020204020204" pitchFamily="34" charset="-122"/>
              </a:rPr>
              <a:t>测试用例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834390" y="421005"/>
            <a:ext cx="2112645" cy="475615"/>
          </a:xfrm>
        </p:spPr>
        <p:txBody>
          <a:bodyPr>
            <a:noAutofit/>
          </a:bodyPr>
          <a:lstStyle/>
          <a:p>
            <a:r>
              <a:rPr lang="zh-CN" altLang="en-US" sz="3200"/>
              <a:t>实现过程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34390" y="1041400"/>
            <a:ext cx="10368280" cy="401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ts val="1000"/>
              </a:spcBef>
              <a:buClrTx/>
              <a:buSzTx/>
              <a:buFontTx/>
            </a:pPr>
            <a:r>
              <a:rPr lang="zh-CN" altLang="en-US" b="1" dirty="0">
                <a:solidFill>
                  <a:srgbClr val="606163"/>
                </a:solidFill>
                <a:latin typeface="微软雅黑" panose="020B0503020204020204" pitchFamily="34" charset="-122"/>
                <a:sym typeface="+mn-ea"/>
              </a:rPr>
              <a:t>start-db-calcite/src/test/</a:t>
            </a:r>
            <a:r>
              <a:rPr lang="en-US" altLang="zh-CN" b="1" dirty="0">
                <a:solidFill>
                  <a:srgbClr val="606163"/>
                </a:solidFill>
                <a:latin typeface="微软雅黑" panose="020B0503020204020204" pitchFamily="34" charset="-122"/>
                <a:sym typeface="+mn-ea"/>
              </a:rPr>
              <a:t>scala</a:t>
            </a:r>
            <a:r>
              <a:rPr lang="zh-CN" altLang="en-US" b="1" dirty="0">
                <a:solidFill>
                  <a:srgbClr val="606163"/>
                </a:solidFill>
                <a:latin typeface="微软雅黑" panose="020B0503020204020204" pitchFamily="34" charset="-122"/>
                <a:sym typeface="+mn-ea"/>
              </a:rPr>
              <a:t>/org/urbcomp/start/db/parser/</a:t>
            </a:r>
            <a:r>
              <a:rPr lang="en-US" altLang="zh-CN" b="1" dirty="0">
                <a:solidFill>
                  <a:srgbClr val="606163"/>
                </a:solidFill>
                <a:latin typeface="微软雅黑" panose="020B0503020204020204" pitchFamily="34" charset="-122"/>
                <a:sym typeface="+mn-ea"/>
              </a:rPr>
              <a:t>visitor/</a:t>
            </a:r>
            <a:r>
              <a:rPr lang="zh-CN" altLang="en-US" b="1" dirty="0">
                <a:solidFill>
                  <a:srgbClr val="606163"/>
                </a:solidFill>
                <a:latin typeface="微软雅黑" panose="020B0503020204020204" pitchFamily="34" charset="-122"/>
                <a:sym typeface="+mn-ea"/>
              </a:rPr>
              <a:t>StartDB</a:t>
            </a:r>
            <a:r>
              <a:rPr lang="en-US" altLang="zh-CN" b="1" dirty="0">
                <a:solidFill>
                  <a:srgbClr val="606163"/>
                </a:solidFill>
                <a:latin typeface="微软雅黑" panose="020B0503020204020204" pitchFamily="34" charset="-122"/>
                <a:sym typeface="+mn-ea"/>
              </a:rPr>
              <a:t>Visitor.scala</a:t>
            </a:r>
            <a:endParaRPr lang="zh-CN" altLang="en-US" b="1" dirty="0">
              <a:solidFill>
                <a:srgbClr val="606163"/>
              </a:solidFill>
              <a:latin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 descr="截屏2023-05-29 21.46.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00" y="3214370"/>
            <a:ext cx="11557000" cy="26289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654935" y="1990090"/>
            <a:ext cx="6661785" cy="9220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</a:rPr>
              <a:t>添加</a:t>
            </a:r>
            <a:r>
              <a:rPr lang="en-US" altLang="zh-CN" dirty="0" err="1">
                <a:latin typeface="微软雅黑" panose="020B0503020204020204" pitchFamily="34" charset="-122"/>
              </a:rPr>
              <a:t>RenameTable</a:t>
            </a:r>
            <a:r>
              <a:rPr lang="zh-CN" altLang="en-US" dirty="0">
                <a:latin typeface="微软雅黑" panose="020B0503020204020204" pitchFamily="34" charset="-122"/>
              </a:rPr>
              <a:t>测试模块，对测试用例进行词法、语法分析，生成语法树，初始化</a:t>
            </a:r>
            <a:r>
              <a:rPr lang="en-US" altLang="zh-CN" dirty="0">
                <a:latin typeface="微软雅黑" panose="020B0503020204020204" pitchFamily="34" charset="-122"/>
              </a:rPr>
              <a:t>visitor</a:t>
            </a:r>
            <a:r>
              <a:rPr lang="zh-CN" altLang="en-US" dirty="0">
                <a:latin typeface="微软雅黑" panose="020B0503020204020204" pitchFamily="34" charset="-122"/>
              </a:rPr>
              <a:t>访问语法树的</a:t>
            </a:r>
            <a:r>
              <a:rPr lang="en-US" altLang="zh-CN" dirty="0" err="1">
                <a:latin typeface="微软雅黑" panose="020B0503020204020204" pitchFamily="34" charset="-122"/>
              </a:rPr>
              <a:t>RenameTableStmt</a:t>
            </a:r>
            <a:r>
              <a:rPr lang="zh-CN" altLang="en-US" dirty="0">
                <a:latin typeface="微软雅黑" panose="020B0503020204020204" pitchFamily="34" charset="-122"/>
              </a:rPr>
              <a:t>节点，生成功能类，获取功能类的表名信息判断是否通过测试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834390" y="421005"/>
            <a:ext cx="2112645" cy="475615"/>
          </a:xfrm>
        </p:spPr>
        <p:txBody>
          <a:bodyPr>
            <a:noAutofit/>
          </a:bodyPr>
          <a:lstStyle/>
          <a:p>
            <a:r>
              <a:rPr lang="zh-CN" altLang="en-US" sz="3200"/>
              <a:t>结果展示</a:t>
            </a:r>
          </a:p>
        </p:txBody>
      </p:sp>
      <p:pic>
        <p:nvPicPr>
          <p:cNvPr id="3" name="图片 2" descr="截屏2023-05-29 21.58.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5920"/>
            <a:ext cx="12192000" cy="52120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34390" y="1041400"/>
            <a:ext cx="25615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606163"/>
                </a:solidFill>
                <a:latin typeface="微软雅黑" panose="020B0503020204020204" pitchFamily="34" charset="-122"/>
                <a:sym typeface="+mn-ea"/>
              </a:rPr>
              <a:t>编译成功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834390" y="421005"/>
            <a:ext cx="2112645" cy="475615"/>
          </a:xfrm>
        </p:spPr>
        <p:txBody>
          <a:bodyPr>
            <a:noAutofit/>
          </a:bodyPr>
          <a:lstStyle/>
          <a:p>
            <a:r>
              <a:rPr lang="zh-CN" altLang="en-US" sz="3200"/>
              <a:t>结果展示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34390" y="1041400"/>
            <a:ext cx="25615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606163"/>
                </a:solidFill>
                <a:latin typeface="微软雅黑" panose="020B0503020204020204" pitchFamily="34" charset="-122"/>
                <a:sym typeface="+mn-ea"/>
              </a:rPr>
              <a:t>测试通过</a:t>
            </a:r>
          </a:p>
        </p:txBody>
      </p:sp>
      <p:pic>
        <p:nvPicPr>
          <p:cNvPr id="6" name="图片 5" descr="截屏2023-05-29 21.46.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63470"/>
            <a:ext cx="12192000" cy="29140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497816" y="2458103"/>
            <a:ext cx="7188987" cy="1088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5400" b="1" dirty="0">
                <a:solidFill>
                  <a:srgbClr val="1B3C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遇到的问题与解决方法</a:t>
            </a:r>
          </a:p>
        </p:txBody>
      </p:sp>
      <p:sp>
        <p:nvSpPr>
          <p:cNvPr id="6" name="椭圆 5"/>
          <p:cNvSpPr/>
          <p:nvPr/>
        </p:nvSpPr>
        <p:spPr>
          <a:xfrm>
            <a:off x="8318789" y="1702475"/>
            <a:ext cx="3666701" cy="3666701"/>
          </a:xfrm>
          <a:prstGeom prst="ellipse">
            <a:avLst/>
          </a:prstGeom>
          <a:noFill/>
          <a:ln w="88900">
            <a:solidFill>
              <a:srgbClr val="6061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954933" y="2260909"/>
            <a:ext cx="2394762" cy="2639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3800" spc="8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04</a:t>
            </a:r>
            <a:endParaRPr lang="zh-CN" altLang="en-US" sz="13800" spc="80" dirty="0">
              <a:solidFill>
                <a:schemeClr val="tx1">
                  <a:lumMod val="85000"/>
                  <a:lumOff val="1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312797" y="1249389"/>
            <a:ext cx="660059" cy="653085"/>
            <a:chOff x="11312797" y="1249389"/>
            <a:chExt cx="660059" cy="653085"/>
          </a:xfrm>
        </p:grpSpPr>
        <p:sp>
          <p:nvSpPr>
            <p:cNvPr id="8" name="椭圆 7"/>
            <p:cNvSpPr/>
            <p:nvPr/>
          </p:nvSpPr>
          <p:spPr>
            <a:xfrm rot="16200000" flipV="1">
              <a:off x="11312797" y="1249389"/>
              <a:ext cx="653085" cy="65308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outerShdw blurRad="177800" dist="228600" dir="8100000" algn="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6200000" flipV="1">
              <a:off x="11348797" y="1261357"/>
              <a:ext cx="624059" cy="624059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innerShdw blurRad="317500" dist="177800" dir="18360000">
                <a:schemeClr val="tx1">
                  <a:lumMod val="65000"/>
                  <a:lumOff val="35000"/>
                  <a:alpha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10" name="椭圆 9"/>
          <p:cNvSpPr/>
          <p:nvPr/>
        </p:nvSpPr>
        <p:spPr>
          <a:xfrm>
            <a:off x="6512172" y="-763348"/>
            <a:ext cx="1548000" cy="1548000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6790608" y="3642684"/>
            <a:ext cx="991127" cy="991127"/>
          </a:xfrm>
          <a:prstGeom prst="ellipse">
            <a:avLst/>
          </a:prstGeom>
          <a:solidFill>
            <a:srgbClr val="1A3965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04696" y="3415473"/>
            <a:ext cx="6441977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9246854" y="2133700"/>
            <a:ext cx="1812098" cy="9161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b="1" dirty="0">
                <a:solidFill>
                  <a:srgbClr val="C10007"/>
                </a:solidFill>
                <a:latin typeface="微软雅黑" panose="020B0503020204020204" pitchFamily="34" charset="-122"/>
              </a:rPr>
              <a:t>PART</a:t>
            </a:r>
            <a:endParaRPr lang="zh-CN" altLang="en-US" sz="4800" b="1" dirty="0">
              <a:solidFill>
                <a:srgbClr val="C10007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096172" y="4714343"/>
            <a:ext cx="1309667" cy="1309667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223823" y="-739917"/>
            <a:ext cx="1548000" cy="1548000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771896" y="1294411"/>
            <a:ext cx="4320000" cy="4320000"/>
          </a:xfrm>
          <a:prstGeom prst="ellipse">
            <a:avLst/>
          </a:prstGeom>
          <a:noFill/>
          <a:ln w="88900">
            <a:solidFill>
              <a:srgbClr val="6061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01563" y="1739499"/>
            <a:ext cx="1460665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600" b="1" spc="50" dirty="0">
                <a:solidFill>
                  <a:srgbClr val="1B3C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6" name="椭圆 5"/>
          <p:cNvSpPr/>
          <p:nvPr/>
        </p:nvSpPr>
        <p:spPr>
          <a:xfrm rot="16200000" flipV="1">
            <a:off x="4011032" y="1460723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4047032" y="1472691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495564" y="3642684"/>
            <a:ext cx="991127" cy="991127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1565807" y="-325654"/>
            <a:ext cx="991127" cy="991127"/>
          </a:xfrm>
          <a:prstGeom prst="ellipse">
            <a:avLst/>
          </a:prstGeom>
          <a:gradFill>
            <a:gsLst>
              <a:gs pos="0">
                <a:srgbClr val="606163"/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92034" y="1115448"/>
            <a:ext cx="5599966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rgbClr val="1B3C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成员分工</a:t>
            </a:r>
            <a:endParaRPr lang="zh-CN" altLang="en-US" sz="2800" b="1" dirty="0">
              <a:solidFill>
                <a:srgbClr val="1B3C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591935" y="2125345"/>
            <a:ext cx="304355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rgbClr val="1B3C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  <a:sym typeface="+mn-ea"/>
              </a:rPr>
              <a:t>功能介绍</a:t>
            </a:r>
          </a:p>
        </p:txBody>
      </p:sp>
      <p:cxnSp>
        <p:nvCxnSpPr>
          <p:cNvPr id="20" name="直接连接符 19"/>
          <p:cNvCxnSpPr/>
          <p:nvPr/>
        </p:nvCxnSpPr>
        <p:spPr>
          <a:xfrm>
            <a:off x="6096469" y="2701689"/>
            <a:ext cx="42409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592033" y="3095282"/>
            <a:ext cx="374533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rgbClr val="1B3C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  <a:sym typeface="+mn-ea"/>
              </a:rPr>
              <a:t>实现过程与结果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6096468" y="4636935"/>
            <a:ext cx="42408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591935" y="4065270"/>
            <a:ext cx="375348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rgbClr val="1B3C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  <a:sym typeface="+mn-ea"/>
              </a:rPr>
              <a:t>遇到的问题与解决方法</a:t>
            </a:r>
            <a:endParaRPr lang="en-US" altLang="zh-CN" sz="2800" b="1" dirty="0">
              <a:solidFill>
                <a:srgbClr val="1B3C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891896" y="4814503"/>
            <a:ext cx="1309667" cy="1309667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28" name="Freeform 23"/>
          <p:cNvSpPr/>
          <p:nvPr/>
        </p:nvSpPr>
        <p:spPr bwMode="auto">
          <a:xfrm>
            <a:off x="6087614" y="1215293"/>
            <a:ext cx="441691" cy="444655"/>
          </a:xfrm>
          <a:custGeom>
            <a:avLst/>
            <a:gdLst>
              <a:gd name="T0" fmla="*/ 91 w 865"/>
              <a:gd name="T1" fmla="*/ 0 h 865"/>
              <a:gd name="T2" fmla="*/ 774 w 865"/>
              <a:gd name="T3" fmla="*/ 0 h 865"/>
              <a:gd name="T4" fmla="*/ 865 w 865"/>
              <a:gd name="T5" fmla="*/ 91 h 865"/>
              <a:gd name="T6" fmla="*/ 865 w 865"/>
              <a:gd name="T7" fmla="*/ 774 h 865"/>
              <a:gd name="T8" fmla="*/ 774 w 865"/>
              <a:gd name="T9" fmla="*/ 865 h 865"/>
              <a:gd name="T10" fmla="*/ 91 w 865"/>
              <a:gd name="T11" fmla="*/ 865 h 865"/>
              <a:gd name="T12" fmla="*/ 0 w 865"/>
              <a:gd name="T13" fmla="*/ 774 h 865"/>
              <a:gd name="T14" fmla="*/ 0 w 865"/>
              <a:gd name="T15" fmla="*/ 91 h 865"/>
              <a:gd name="T16" fmla="*/ 91 w 865"/>
              <a:gd name="T17" fmla="*/ 0 h 8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5" h="865">
                <a:moveTo>
                  <a:pt x="91" y="0"/>
                </a:moveTo>
                <a:lnTo>
                  <a:pt x="774" y="0"/>
                </a:lnTo>
                <a:cubicBezTo>
                  <a:pt x="824" y="0"/>
                  <a:pt x="865" y="41"/>
                  <a:pt x="865" y="91"/>
                </a:cubicBezTo>
                <a:lnTo>
                  <a:pt x="865" y="774"/>
                </a:lnTo>
                <a:cubicBezTo>
                  <a:pt x="865" y="824"/>
                  <a:pt x="824" y="865"/>
                  <a:pt x="774" y="865"/>
                </a:cubicBezTo>
                <a:lnTo>
                  <a:pt x="91" y="865"/>
                </a:lnTo>
                <a:cubicBezTo>
                  <a:pt x="41" y="865"/>
                  <a:pt x="0" y="824"/>
                  <a:pt x="0" y="774"/>
                </a:cubicBezTo>
                <a:lnTo>
                  <a:pt x="0" y="91"/>
                </a:lnTo>
                <a:cubicBezTo>
                  <a:pt x="0" y="41"/>
                  <a:pt x="41" y="0"/>
                  <a:pt x="91" y="0"/>
                </a:cubicBezTo>
                <a:close/>
              </a:path>
            </a:pathLst>
          </a:custGeom>
          <a:solidFill>
            <a:srgbClr val="C10007"/>
          </a:solidFill>
          <a:ln>
            <a:noFill/>
          </a:ln>
        </p:spPr>
        <p:txBody>
          <a:bodyPr vert="horz" wrap="square" lIns="68553" tIns="34277" rIns="68553" bIns="34277" numCol="1" anchor="ctr" anchorCtr="1" compatLnSpc="1"/>
          <a:lstStyle/>
          <a:p>
            <a:pPr marL="0" marR="0" lvl="0" indent="0" defTabSz="6858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cs typeface="+mn-ea"/>
                <a:sym typeface="+mn-lt"/>
              </a:rPr>
              <a:t>01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9" name="TextBox 58"/>
          <p:cNvSpPr txBox="1"/>
          <p:nvPr/>
        </p:nvSpPr>
        <p:spPr>
          <a:xfrm>
            <a:off x="8089444" y="1574399"/>
            <a:ext cx="364202" cy="463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100" b="1" dirty="0">
                <a:solidFill>
                  <a:srgbClr val="FFFFFF"/>
                </a:solidFill>
                <a:latin typeface="微软雅黑" panose="020B0503020204020204" pitchFamily="34" charset="-122"/>
                <a:cs typeface="+mn-ea"/>
                <a:sym typeface="+mn-lt"/>
              </a:rPr>
              <a:t>1</a:t>
            </a:r>
            <a:endParaRPr lang="zh-CN" altLang="en-US" sz="2100" b="1" dirty="0">
              <a:solidFill>
                <a:srgbClr val="FFFFFF"/>
              </a:solidFill>
              <a:latin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6096469" y="1734066"/>
            <a:ext cx="42409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 23"/>
          <p:cNvSpPr/>
          <p:nvPr/>
        </p:nvSpPr>
        <p:spPr bwMode="auto">
          <a:xfrm>
            <a:off x="6087614" y="2185525"/>
            <a:ext cx="441691" cy="444655"/>
          </a:xfrm>
          <a:custGeom>
            <a:avLst/>
            <a:gdLst>
              <a:gd name="T0" fmla="*/ 91 w 865"/>
              <a:gd name="T1" fmla="*/ 0 h 865"/>
              <a:gd name="T2" fmla="*/ 774 w 865"/>
              <a:gd name="T3" fmla="*/ 0 h 865"/>
              <a:gd name="T4" fmla="*/ 865 w 865"/>
              <a:gd name="T5" fmla="*/ 91 h 865"/>
              <a:gd name="T6" fmla="*/ 865 w 865"/>
              <a:gd name="T7" fmla="*/ 774 h 865"/>
              <a:gd name="T8" fmla="*/ 774 w 865"/>
              <a:gd name="T9" fmla="*/ 865 h 865"/>
              <a:gd name="T10" fmla="*/ 91 w 865"/>
              <a:gd name="T11" fmla="*/ 865 h 865"/>
              <a:gd name="T12" fmla="*/ 0 w 865"/>
              <a:gd name="T13" fmla="*/ 774 h 865"/>
              <a:gd name="T14" fmla="*/ 0 w 865"/>
              <a:gd name="T15" fmla="*/ 91 h 865"/>
              <a:gd name="T16" fmla="*/ 91 w 865"/>
              <a:gd name="T17" fmla="*/ 0 h 8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5" h="865">
                <a:moveTo>
                  <a:pt x="91" y="0"/>
                </a:moveTo>
                <a:lnTo>
                  <a:pt x="774" y="0"/>
                </a:lnTo>
                <a:cubicBezTo>
                  <a:pt x="824" y="0"/>
                  <a:pt x="865" y="41"/>
                  <a:pt x="865" y="91"/>
                </a:cubicBezTo>
                <a:lnTo>
                  <a:pt x="865" y="774"/>
                </a:lnTo>
                <a:cubicBezTo>
                  <a:pt x="865" y="824"/>
                  <a:pt x="824" y="865"/>
                  <a:pt x="774" y="865"/>
                </a:cubicBezTo>
                <a:lnTo>
                  <a:pt x="91" y="865"/>
                </a:lnTo>
                <a:cubicBezTo>
                  <a:pt x="41" y="865"/>
                  <a:pt x="0" y="824"/>
                  <a:pt x="0" y="774"/>
                </a:cubicBezTo>
                <a:lnTo>
                  <a:pt x="0" y="91"/>
                </a:lnTo>
                <a:cubicBezTo>
                  <a:pt x="0" y="41"/>
                  <a:pt x="41" y="0"/>
                  <a:pt x="91" y="0"/>
                </a:cubicBezTo>
                <a:close/>
              </a:path>
            </a:pathLst>
          </a:custGeom>
          <a:solidFill>
            <a:srgbClr val="C10007"/>
          </a:solidFill>
          <a:ln>
            <a:noFill/>
          </a:ln>
        </p:spPr>
        <p:txBody>
          <a:bodyPr vert="horz" wrap="square" lIns="68553" tIns="34277" rIns="68553" bIns="34277" numCol="1" anchor="ctr" anchorCtr="1" compatLnSpc="1"/>
          <a:lstStyle/>
          <a:p>
            <a:pPr marL="0" marR="0" lvl="0" indent="0" defTabSz="6858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cs typeface="+mn-ea"/>
                <a:sym typeface="+mn-lt"/>
              </a:rPr>
              <a:t>02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Freeform 23"/>
          <p:cNvSpPr/>
          <p:nvPr/>
        </p:nvSpPr>
        <p:spPr bwMode="auto">
          <a:xfrm>
            <a:off x="6087614" y="3155757"/>
            <a:ext cx="441691" cy="444655"/>
          </a:xfrm>
          <a:custGeom>
            <a:avLst/>
            <a:gdLst>
              <a:gd name="T0" fmla="*/ 91 w 865"/>
              <a:gd name="T1" fmla="*/ 0 h 865"/>
              <a:gd name="T2" fmla="*/ 774 w 865"/>
              <a:gd name="T3" fmla="*/ 0 h 865"/>
              <a:gd name="T4" fmla="*/ 865 w 865"/>
              <a:gd name="T5" fmla="*/ 91 h 865"/>
              <a:gd name="T6" fmla="*/ 865 w 865"/>
              <a:gd name="T7" fmla="*/ 774 h 865"/>
              <a:gd name="T8" fmla="*/ 774 w 865"/>
              <a:gd name="T9" fmla="*/ 865 h 865"/>
              <a:gd name="T10" fmla="*/ 91 w 865"/>
              <a:gd name="T11" fmla="*/ 865 h 865"/>
              <a:gd name="T12" fmla="*/ 0 w 865"/>
              <a:gd name="T13" fmla="*/ 774 h 865"/>
              <a:gd name="T14" fmla="*/ 0 w 865"/>
              <a:gd name="T15" fmla="*/ 91 h 865"/>
              <a:gd name="T16" fmla="*/ 91 w 865"/>
              <a:gd name="T17" fmla="*/ 0 h 8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5" h="865">
                <a:moveTo>
                  <a:pt x="91" y="0"/>
                </a:moveTo>
                <a:lnTo>
                  <a:pt x="774" y="0"/>
                </a:lnTo>
                <a:cubicBezTo>
                  <a:pt x="824" y="0"/>
                  <a:pt x="865" y="41"/>
                  <a:pt x="865" y="91"/>
                </a:cubicBezTo>
                <a:lnTo>
                  <a:pt x="865" y="774"/>
                </a:lnTo>
                <a:cubicBezTo>
                  <a:pt x="865" y="824"/>
                  <a:pt x="824" y="865"/>
                  <a:pt x="774" y="865"/>
                </a:cubicBezTo>
                <a:lnTo>
                  <a:pt x="91" y="865"/>
                </a:lnTo>
                <a:cubicBezTo>
                  <a:pt x="41" y="865"/>
                  <a:pt x="0" y="824"/>
                  <a:pt x="0" y="774"/>
                </a:cubicBezTo>
                <a:lnTo>
                  <a:pt x="0" y="91"/>
                </a:lnTo>
                <a:cubicBezTo>
                  <a:pt x="0" y="41"/>
                  <a:pt x="41" y="0"/>
                  <a:pt x="91" y="0"/>
                </a:cubicBezTo>
                <a:close/>
              </a:path>
            </a:pathLst>
          </a:custGeom>
          <a:solidFill>
            <a:srgbClr val="C10007"/>
          </a:solidFill>
          <a:ln>
            <a:noFill/>
          </a:ln>
        </p:spPr>
        <p:txBody>
          <a:bodyPr vert="horz" wrap="square" lIns="68553" tIns="34277" rIns="68553" bIns="34277" numCol="1" anchor="ctr" anchorCtr="1" compatLnSpc="1"/>
          <a:lstStyle/>
          <a:p>
            <a:pPr marL="0" marR="0" lvl="0" indent="0" defTabSz="6858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cs typeface="+mn-ea"/>
                <a:sym typeface="+mn-lt"/>
              </a:rPr>
              <a:t>03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3" name="Freeform 23"/>
          <p:cNvSpPr/>
          <p:nvPr/>
        </p:nvSpPr>
        <p:spPr bwMode="auto">
          <a:xfrm>
            <a:off x="6087614" y="4125989"/>
            <a:ext cx="441691" cy="444655"/>
          </a:xfrm>
          <a:custGeom>
            <a:avLst/>
            <a:gdLst>
              <a:gd name="T0" fmla="*/ 91 w 865"/>
              <a:gd name="T1" fmla="*/ 0 h 865"/>
              <a:gd name="T2" fmla="*/ 774 w 865"/>
              <a:gd name="T3" fmla="*/ 0 h 865"/>
              <a:gd name="T4" fmla="*/ 865 w 865"/>
              <a:gd name="T5" fmla="*/ 91 h 865"/>
              <a:gd name="T6" fmla="*/ 865 w 865"/>
              <a:gd name="T7" fmla="*/ 774 h 865"/>
              <a:gd name="T8" fmla="*/ 774 w 865"/>
              <a:gd name="T9" fmla="*/ 865 h 865"/>
              <a:gd name="T10" fmla="*/ 91 w 865"/>
              <a:gd name="T11" fmla="*/ 865 h 865"/>
              <a:gd name="T12" fmla="*/ 0 w 865"/>
              <a:gd name="T13" fmla="*/ 774 h 865"/>
              <a:gd name="T14" fmla="*/ 0 w 865"/>
              <a:gd name="T15" fmla="*/ 91 h 865"/>
              <a:gd name="T16" fmla="*/ 91 w 865"/>
              <a:gd name="T17" fmla="*/ 0 h 8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5" h="865">
                <a:moveTo>
                  <a:pt x="91" y="0"/>
                </a:moveTo>
                <a:lnTo>
                  <a:pt x="774" y="0"/>
                </a:lnTo>
                <a:cubicBezTo>
                  <a:pt x="824" y="0"/>
                  <a:pt x="865" y="41"/>
                  <a:pt x="865" y="91"/>
                </a:cubicBezTo>
                <a:lnTo>
                  <a:pt x="865" y="774"/>
                </a:lnTo>
                <a:cubicBezTo>
                  <a:pt x="865" y="824"/>
                  <a:pt x="824" y="865"/>
                  <a:pt x="774" y="865"/>
                </a:cubicBezTo>
                <a:lnTo>
                  <a:pt x="91" y="865"/>
                </a:lnTo>
                <a:cubicBezTo>
                  <a:pt x="41" y="865"/>
                  <a:pt x="0" y="824"/>
                  <a:pt x="0" y="774"/>
                </a:cubicBezTo>
                <a:lnTo>
                  <a:pt x="0" y="91"/>
                </a:lnTo>
                <a:cubicBezTo>
                  <a:pt x="0" y="41"/>
                  <a:pt x="41" y="0"/>
                  <a:pt x="91" y="0"/>
                </a:cubicBezTo>
                <a:close/>
              </a:path>
            </a:pathLst>
          </a:custGeom>
          <a:solidFill>
            <a:srgbClr val="C10007"/>
          </a:solidFill>
          <a:ln>
            <a:noFill/>
          </a:ln>
        </p:spPr>
        <p:txBody>
          <a:bodyPr vert="horz" wrap="square" lIns="68553" tIns="34277" rIns="68553" bIns="34277" numCol="1" anchor="ctr" anchorCtr="1" compatLnSpc="1"/>
          <a:lstStyle/>
          <a:p>
            <a:pPr marL="0" marR="0" lvl="0" indent="0" defTabSz="6858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cs typeface="+mn-ea"/>
                <a:sym typeface="+mn-lt"/>
              </a:rPr>
              <a:t>04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096468" y="3669312"/>
            <a:ext cx="42408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6105358" y="5614835"/>
            <a:ext cx="42408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6600923" y="5043414"/>
            <a:ext cx="2722649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rgbClr val="1B3C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  <a:sym typeface="+mn-ea"/>
              </a:rPr>
              <a:t>项目总结</a:t>
            </a:r>
            <a:endParaRPr lang="en-US" altLang="zh-CN" sz="2800" b="1" dirty="0">
              <a:solidFill>
                <a:srgbClr val="1B3C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0" name="Freeform 23"/>
          <p:cNvSpPr/>
          <p:nvPr/>
        </p:nvSpPr>
        <p:spPr bwMode="auto">
          <a:xfrm>
            <a:off x="6096504" y="5103889"/>
            <a:ext cx="441691" cy="444655"/>
          </a:xfrm>
          <a:custGeom>
            <a:avLst/>
            <a:gdLst>
              <a:gd name="T0" fmla="*/ 91 w 865"/>
              <a:gd name="T1" fmla="*/ 0 h 865"/>
              <a:gd name="T2" fmla="*/ 774 w 865"/>
              <a:gd name="T3" fmla="*/ 0 h 865"/>
              <a:gd name="T4" fmla="*/ 865 w 865"/>
              <a:gd name="T5" fmla="*/ 91 h 865"/>
              <a:gd name="T6" fmla="*/ 865 w 865"/>
              <a:gd name="T7" fmla="*/ 774 h 865"/>
              <a:gd name="T8" fmla="*/ 774 w 865"/>
              <a:gd name="T9" fmla="*/ 865 h 865"/>
              <a:gd name="T10" fmla="*/ 91 w 865"/>
              <a:gd name="T11" fmla="*/ 865 h 865"/>
              <a:gd name="T12" fmla="*/ 0 w 865"/>
              <a:gd name="T13" fmla="*/ 774 h 865"/>
              <a:gd name="T14" fmla="*/ 0 w 865"/>
              <a:gd name="T15" fmla="*/ 91 h 865"/>
              <a:gd name="T16" fmla="*/ 91 w 865"/>
              <a:gd name="T17" fmla="*/ 0 h 8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5" h="865">
                <a:moveTo>
                  <a:pt x="91" y="0"/>
                </a:moveTo>
                <a:lnTo>
                  <a:pt x="774" y="0"/>
                </a:lnTo>
                <a:cubicBezTo>
                  <a:pt x="824" y="0"/>
                  <a:pt x="865" y="41"/>
                  <a:pt x="865" y="91"/>
                </a:cubicBezTo>
                <a:lnTo>
                  <a:pt x="865" y="774"/>
                </a:lnTo>
                <a:cubicBezTo>
                  <a:pt x="865" y="824"/>
                  <a:pt x="824" y="865"/>
                  <a:pt x="774" y="865"/>
                </a:cubicBezTo>
                <a:lnTo>
                  <a:pt x="91" y="865"/>
                </a:lnTo>
                <a:cubicBezTo>
                  <a:pt x="41" y="865"/>
                  <a:pt x="0" y="824"/>
                  <a:pt x="0" y="774"/>
                </a:cubicBezTo>
                <a:lnTo>
                  <a:pt x="0" y="91"/>
                </a:lnTo>
                <a:cubicBezTo>
                  <a:pt x="0" y="41"/>
                  <a:pt x="41" y="0"/>
                  <a:pt x="91" y="0"/>
                </a:cubicBezTo>
                <a:close/>
              </a:path>
            </a:pathLst>
          </a:custGeom>
          <a:solidFill>
            <a:srgbClr val="C10007"/>
          </a:solidFill>
          <a:ln>
            <a:noFill/>
          </a:ln>
        </p:spPr>
        <p:txBody>
          <a:bodyPr vert="horz" wrap="square" lIns="68553" tIns="34277" rIns="68553" bIns="34277" numCol="1" anchor="ctr" anchorCtr="1" compatLnSpc="1"/>
          <a:lstStyle/>
          <a:p>
            <a:pPr marL="0" marR="0" lvl="0" indent="0" defTabSz="6858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cs typeface="+mn-ea"/>
                <a:sym typeface="+mn-lt"/>
              </a:rPr>
              <a:t>05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834390" y="421005"/>
            <a:ext cx="9732010" cy="461010"/>
          </a:xfrm>
        </p:spPr>
        <p:txBody>
          <a:bodyPr>
            <a:noAutofit/>
          </a:bodyPr>
          <a:lstStyle/>
          <a:p>
            <a:r>
              <a:rPr lang="zh-CN" altLang="en-US" sz="3200"/>
              <a:t>遇到的问题与解决方法</a:t>
            </a:r>
          </a:p>
        </p:txBody>
      </p:sp>
      <p:pic>
        <p:nvPicPr>
          <p:cNvPr id="3" name="图片 2" descr="截屏2023-05-28 20.41.26"/>
          <p:cNvPicPr>
            <a:picLocks noChangeAspect="1"/>
          </p:cNvPicPr>
          <p:nvPr/>
        </p:nvPicPr>
        <p:blipFill>
          <a:blip r:embed="rId3"/>
          <a:srcRect t="53644"/>
          <a:stretch>
            <a:fillRect/>
          </a:stretch>
        </p:blipFill>
        <p:spPr>
          <a:xfrm>
            <a:off x="0" y="2795270"/>
            <a:ext cx="12192000" cy="291528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908300" y="1423670"/>
            <a:ext cx="6192520" cy="82994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</a:rPr>
              <a:t>问题：程序找不到对应类</a:t>
            </a:r>
          </a:p>
          <a:p>
            <a:r>
              <a:rPr lang="zh-CN" altLang="en-US" sz="2400" dirty="0">
                <a:latin typeface="微软雅黑" panose="020B0503020204020204" pitchFamily="34" charset="-122"/>
              </a:rPr>
              <a:t>解决方法：</a:t>
            </a:r>
            <a:r>
              <a:rPr lang="en-US" altLang="zh-CN" sz="2400" dirty="0">
                <a:latin typeface="微软雅黑" panose="020B0503020204020204" pitchFamily="34" charset="-122"/>
              </a:rPr>
              <a:t>maven</a:t>
            </a:r>
            <a:r>
              <a:rPr lang="zh-CN" altLang="en-US" sz="2400" dirty="0">
                <a:latin typeface="微软雅黑" panose="020B0503020204020204" pitchFamily="34" charset="-122"/>
              </a:rPr>
              <a:t>配置问题，重新配置即可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834390" y="421005"/>
            <a:ext cx="9732010" cy="461010"/>
          </a:xfrm>
        </p:spPr>
        <p:txBody>
          <a:bodyPr>
            <a:noAutofit/>
          </a:bodyPr>
          <a:lstStyle/>
          <a:p>
            <a:r>
              <a:rPr lang="zh-CN" altLang="en-US" sz="3200"/>
              <a:t>遇到的问题与解决方法</a:t>
            </a:r>
          </a:p>
        </p:txBody>
      </p:sp>
      <p:pic>
        <p:nvPicPr>
          <p:cNvPr id="5" name="图片 4" descr="截屏2023-05-28 17.08.29"/>
          <p:cNvPicPr>
            <a:picLocks noChangeAspect="1"/>
          </p:cNvPicPr>
          <p:nvPr/>
        </p:nvPicPr>
        <p:blipFill>
          <a:blip r:embed="rId3"/>
          <a:srcRect t="44839"/>
          <a:stretch>
            <a:fillRect/>
          </a:stretch>
        </p:blipFill>
        <p:spPr>
          <a:xfrm>
            <a:off x="0" y="2820670"/>
            <a:ext cx="12192000" cy="346837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95425" y="1255395"/>
            <a:ext cx="9460230" cy="11988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</a:rPr>
              <a:t>问题：</a:t>
            </a:r>
            <a:r>
              <a:rPr lang="en-US" altLang="zh-CN" sz="2400" dirty="0">
                <a:latin typeface="微软雅黑" panose="020B0503020204020204" pitchFamily="34" charset="-122"/>
              </a:rPr>
              <a:t>ANTLR</a:t>
            </a:r>
            <a:r>
              <a:rPr lang="zh-CN" altLang="en-US" sz="2400" dirty="0">
                <a:latin typeface="微软雅黑" panose="020B0503020204020204" pitchFamily="34" charset="-122"/>
              </a:rPr>
              <a:t>版本报错</a:t>
            </a:r>
          </a:p>
          <a:p>
            <a:r>
              <a:rPr lang="zh-CN" altLang="en-US" sz="2400" dirty="0">
                <a:latin typeface="微软雅黑" panose="020B0503020204020204" pitchFamily="34" charset="-122"/>
              </a:rPr>
              <a:t>解决方法：升级</a:t>
            </a:r>
            <a:r>
              <a:rPr lang="en-US" altLang="zh-CN" sz="2400" dirty="0">
                <a:latin typeface="微软雅黑" panose="020B0503020204020204" pitchFamily="34" charset="-122"/>
              </a:rPr>
              <a:t>ANTLR</a:t>
            </a:r>
            <a:r>
              <a:rPr lang="zh-CN" altLang="en-US" sz="2400" dirty="0">
                <a:latin typeface="微软雅黑" panose="020B0503020204020204" pitchFamily="34" charset="-122"/>
              </a:rPr>
              <a:t>并修改配置文件，确保</a:t>
            </a:r>
            <a:r>
              <a:rPr lang="en-US" altLang="zh-CN" sz="2400" dirty="0">
                <a:latin typeface="微软雅黑" panose="020B0503020204020204" pitchFamily="34" charset="-122"/>
              </a:rPr>
              <a:t>ANTLR</a:t>
            </a:r>
            <a:r>
              <a:rPr lang="zh-CN" altLang="en-US" sz="2400" dirty="0">
                <a:latin typeface="微软雅黑" panose="020B0503020204020204" pitchFamily="34" charset="-122"/>
              </a:rPr>
              <a:t>生成版本与运行版本保持一致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截屏2023-05-29 21.56.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5980" y="624840"/>
            <a:ext cx="7578725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5925" y="2595880"/>
            <a:ext cx="4459605" cy="156845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sym typeface="+mn-ea"/>
              </a:rPr>
              <a:t>问题：部分未使用到的文件报错</a:t>
            </a:r>
          </a:p>
          <a:p>
            <a:endParaRPr lang="zh-CN" altLang="en-US" sz="2400" dirty="0">
              <a:solidFill>
                <a:schemeClr val="tx1"/>
              </a:solidFill>
              <a:latin typeface="微软雅黑" panose="020B0503020204020204" pitchFamily="34" charset="-122"/>
              <a:sym typeface="+mn-ea"/>
            </a:endParaRPr>
          </a:p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sym typeface="+mn-ea"/>
              </a:rPr>
              <a:t>解决方法：卸载不必要模块</a:t>
            </a:r>
          </a:p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sym typeface="+mn-ea"/>
              </a:rPr>
              <a:t>，重新构建项目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834390" y="421005"/>
            <a:ext cx="9732010" cy="461010"/>
          </a:xfrm>
        </p:spPr>
        <p:txBody>
          <a:bodyPr>
            <a:noAutofit/>
          </a:bodyPr>
          <a:lstStyle/>
          <a:p>
            <a:r>
              <a:rPr lang="zh-CN" altLang="en-US" sz="3200"/>
              <a:t>遇到的问题与解决方法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497816" y="2458103"/>
            <a:ext cx="7188987" cy="1088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5400" b="1" dirty="0">
                <a:solidFill>
                  <a:srgbClr val="1B3C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</a:p>
        </p:txBody>
      </p:sp>
      <p:sp>
        <p:nvSpPr>
          <p:cNvPr id="6" name="椭圆 5"/>
          <p:cNvSpPr/>
          <p:nvPr/>
        </p:nvSpPr>
        <p:spPr>
          <a:xfrm>
            <a:off x="8318789" y="1702475"/>
            <a:ext cx="3666701" cy="3666701"/>
          </a:xfrm>
          <a:prstGeom prst="ellipse">
            <a:avLst/>
          </a:prstGeom>
          <a:noFill/>
          <a:ln w="88900">
            <a:solidFill>
              <a:srgbClr val="6061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954933" y="2260909"/>
            <a:ext cx="2394762" cy="2639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3800" spc="8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05</a:t>
            </a:r>
            <a:endParaRPr lang="zh-CN" altLang="en-US" sz="13800" spc="80" dirty="0">
              <a:solidFill>
                <a:schemeClr val="tx1">
                  <a:lumMod val="85000"/>
                  <a:lumOff val="1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312797" y="1249389"/>
            <a:ext cx="660059" cy="653085"/>
            <a:chOff x="11312797" y="1249389"/>
            <a:chExt cx="660059" cy="653085"/>
          </a:xfrm>
        </p:grpSpPr>
        <p:sp>
          <p:nvSpPr>
            <p:cNvPr id="8" name="椭圆 7"/>
            <p:cNvSpPr/>
            <p:nvPr/>
          </p:nvSpPr>
          <p:spPr>
            <a:xfrm rot="16200000" flipV="1">
              <a:off x="11312797" y="1249389"/>
              <a:ext cx="653085" cy="65308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outerShdw blurRad="177800" dist="228600" dir="8100000" algn="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6200000" flipV="1">
              <a:off x="11348797" y="1261357"/>
              <a:ext cx="624059" cy="624059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innerShdw blurRad="317500" dist="177800" dir="18360000">
                <a:schemeClr val="tx1">
                  <a:lumMod val="65000"/>
                  <a:lumOff val="35000"/>
                  <a:alpha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10" name="椭圆 9"/>
          <p:cNvSpPr/>
          <p:nvPr/>
        </p:nvSpPr>
        <p:spPr>
          <a:xfrm>
            <a:off x="6512172" y="-763348"/>
            <a:ext cx="1548000" cy="1548000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6790608" y="3642684"/>
            <a:ext cx="991127" cy="991127"/>
          </a:xfrm>
          <a:prstGeom prst="ellipse">
            <a:avLst/>
          </a:prstGeom>
          <a:solidFill>
            <a:srgbClr val="1A3965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04696" y="3415473"/>
            <a:ext cx="6441977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9246854" y="2133700"/>
            <a:ext cx="1812098" cy="9161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b="1" dirty="0">
                <a:solidFill>
                  <a:srgbClr val="C10007"/>
                </a:solidFill>
                <a:latin typeface="微软雅黑" panose="020B0503020204020204" pitchFamily="34" charset="-122"/>
              </a:rPr>
              <a:t>PART</a:t>
            </a:r>
            <a:endParaRPr lang="zh-CN" altLang="en-US" sz="4800" b="1" dirty="0">
              <a:solidFill>
                <a:srgbClr val="C10007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096172" y="4714343"/>
            <a:ext cx="1309667" cy="1309667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项目总结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2693035" y="1358900"/>
            <a:ext cx="702881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理解了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start-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db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的项目结构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  <a:cs typeface="微软雅黑" charset="0"/>
            </a:endParaRPr>
          </a:p>
          <a:p>
            <a:pPr marL="457200" indent="-457200" algn="l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  <a:cs typeface="微软雅黑" charset="0"/>
              </a:rPr>
              <a:t>了解了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  <a:cs typeface="微软雅黑" charset="0"/>
              </a:rPr>
              <a:t>start-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  <a:cs typeface="微软雅黑" charset="0"/>
              </a:rPr>
              <a:t>db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  <a:cs typeface="微软雅黑" charset="0"/>
              </a:rPr>
              <a:t>中指令的执行过程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+mn-ea"/>
              </a:rPr>
              <a:t>熟悉了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+mn-ea"/>
              </a:rPr>
              <a:t>ANTLR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+mn-ea"/>
              </a:rPr>
              <a:t>、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+mn-ea"/>
              </a:rPr>
              <a:t>ibatis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+mn-ea"/>
              </a:rPr>
              <a:t>等实用工具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sym typeface="+mn-ea"/>
              </a:rPr>
              <a:t>体验了数据库开发的实战流程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  <a:cs typeface="微软雅黑" charset="0"/>
              </a:rPr>
              <a:t>特别感谢老师和李家阔同学的答疑解惑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14"/>
          <p:cNvSpPr/>
          <p:nvPr/>
        </p:nvSpPr>
        <p:spPr>
          <a:xfrm>
            <a:off x="1375816" y="-356296"/>
            <a:ext cx="1584000" cy="1584000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166343" y="1455857"/>
            <a:ext cx="7859316" cy="3946286"/>
          </a:xfrm>
          <a:prstGeom prst="rect">
            <a:avLst/>
          </a:prstGeom>
          <a:noFill/>
          <a:ln w="104775">
            <a:solidFill>
              <a:srgbClr val="6061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86025" y="2552065"/>
            <a:ext cx="729043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000" b="1" spc="200" dirty="0">
                <a:solidFill>
                  <a:schemeClr val="accent2">
                    <a:lumMod val="10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ea typeface="Microsoft YaHei UI" panose="020B0503020204020204" pitchFamily="34" charset="-122"/>
                <a:cs typeface="Segoe UI" panose="020B0502040204020203" pitchFamily="34" charset="0"/>
              </a:rPr>
              <a:t>感谢聆听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1567459" y="4611085"/>
            <a:ext cx="1620000" cy="1620000"/>
            <a:chOff x="1567459" y="4611085"/>
            <a:chExt cx="1620000" cy="1620000"/>
          </a:xfrm>
        </p:grpSpPr>
        <p:sp>
          <p:nvSpPr>
            <p:cNvPr id="2" name="椭圆 1"/>
            <p:cNvSpPr/>
            <p:nvPr/>
          </p:nvSpPr>
          <p:spPr>
            <a:xfrm>
              <a:off x="1567459" y="4611085"/>
              <a:ext cx="1620000" cy="1620000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outerShdw blurRad="533400" dist="495300" dir="8100000" algn="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603459" y="4647085"/>
              <a:ext cx="1548000" cy="1548000"/>
            </a:xfrm>
            <a:prstGeom prst="ellipse">
              <a:avLst/>
            </a:prstGeom>
            <a:gradFill>
              <a:gsLst>
                <a:gs pos="0">
                  <a:srgbClr val="606163"/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innerShdw blurRad="622300" dist="177800" dir="18360000">
                <a:schemeClr val="tx1">
                  <a:lumMod val="65000"/>
                  <a:lumOff val="35000"/>
                  <a:alpha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769816" y="783830"/>
            <a:ext cx="660059" cy="653085"/>
            <a:chOff x="3769816" y="783830"/>
            <a:chExt cx="660059" cy="653085"/>
          </a:xfrm>
        </p:grpSpPr>
        <p:sp>
          <p:nvSpPr>
            <p:cNvPr id="8" name="椭圆 7"/>
            <p:cNvSpPr/>
            <p:nvPr/>
          </p:nvSpPr>
          <p:spPr>
            <a:xfrm rot="16200000" flipV="1">
              <a:off x="3769816" y="783830"/>
              <a:ext cx="653085" cy="65308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outerShdw blurRad="177800" dist="228600" dir="8100000" algn="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6200000" flipV="1">
              <a:off x="3805816" y="795798"/>
              <a:ext cx="624059" cy="624059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innerShdw blurRad="317500" dist="177800" dir="18360000">
                <a:schemeClr val="tx1">
                  <a:lumMod val="65000"/>
                  <a:lumOff val="35000"/>
                  <a:alpha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3" name="椭圆 2"/>
          <p:cNvSpPr/>
          <p:nvPr/>
        </p:nvSpPr>
        <p:spPr>
          <a:xfrm>
            <a:off x="9776668" y="987110"/>
            <a:ext cx="504000" cy="504000"/>
          </a:xfrm>
          <a:prstGeom prst="ellipse">
            <a:avLst/>
          </a:prstGeom>
          <a:solidFill>
            <a:srgbClr val="1B3B6A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495564" y="3642684"/>
            <a:ext cx="991127" cy="991127"/>
          </a:xfrm>
          <a:prstGeom prst="ellipse">
            <a:avLst/>
          </a:prstGeom>
          <a:solidFill>
            <a:srgbClr val="1B3C6A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696436" y="5464751"/>
            <a:ext cx="991127" cy="991127"/>
          </a:xfrm>
          <a:prstGeom prst="ellipse">
            <a:avLst/>
          </a:prstGeom>
          <a:solidFill>
            <a:srgbClr val="1B3C6A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606721" y="-463293"/>
            <a:ext cx="1073856" cy="1073856"/>
            <a:chOff x="7606721" y="-463293"/>
            <a:chExt cx="1073856" cy="1073856"/>
          </a:xfrm>
        </p:grpSpPr>
        <p:sp>
          <p:nvSpPr>
            <p:cNvPr id="12" name="椭圆 11"/>
            <p:cNvSpPr/>
            <p:nvPr/>
          </p:nvSpPr>
          <p:spPr>
            <a:xfrm>
              <a:off x="7606721" y="-463293"/>
              <a:ext cx="1073856" cy="1073856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outerShdw blurRad="533400" dist="495300" dir="8100000" algn="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7642721" y="-427293"/>
              <a:ext cx="1026129" cy="1026129"/>
            </a:xfrm>
            <a:prstGeom prst="ellipse">
              <a:avLst/>
            </a:prstGeom>
            <a:gradFill>
              <a:gsLst>
                <a:gs pos="0">
                  <a:srgbClr val="606163"/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innerShdw blurRad="622300" dist="177800" dir="18360000">
                <a:schemeClr val="tx1">
                  <a:lumMod val="65000"/>
                  <a:lumOff val="35000"/>
                  <a:alpha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14" name="椭圆 13"/>
          <p:cNvSpPr/>
          <p:nvPr/>
        </p:nvSpPr>
        <p:spPr>
          <a:xfrm>
            <a:off x="1639459" y="-323243"/>
            <a:ext cx="1548000" cy="1548000"/>
          </a:xfrm>
          <a:prstGeom prst="ellipse">
            <a:avLst/>
          </a:prstGeom>
          <a:noFill/>
          <a:ln>
            <a:noFill/>
          </a:ln>
          <a:effectLst>
            <a:innerShdw blurRad="482600" dist="749300" dir="18900000">
              <a:schemeClr val="accent1">
                <a:lumMod val="100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1161078" y="1907589"/>
            <a:ext cx="678815" cy="704906"/>
          </a:xfrm>
          <a:prstGeom prst="ellipse">
            <a:avLst/>
          </a:prstGeom>
          <a:gradFill>
            <a:gsLst>
              <a:gs pos="0">
                <a:srgbClr val="606163"/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noProof="1">
              <a:latin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9470510" y="4633811"/>
            <a:ext cx="1110293" cy="1110293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497816" y="2458103"/>
            <a:ext cx="7188987" cy="1088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5400" b="1" dirty="0">
                <a:solidFill>
                  <a:srgbClr val="1B3C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</a:p>
        </p:txBody>
      </p:sp>
      <p:sp>
        <p:nvSpPr>
          <p:cNvPr id="6" name="椭圆 5"/>
          <p:cNvSpPr/>
          <p:nvPr/>
        </p:nvSpPr>
        <p:spPr>
          <a:xfrm>
            <a:off x="8318789" y="1702475"/>
            <a:ext cx="3666701" cy="3666701"/>
          </a:xfrm>
          <a:prstGeom prst="ellipse">
            <a:avLst/>
          </a:prstGeom>
          <a:noFill/>
          <a:ln w="88900">
            <a:solidFill>
              <a:srgbClr val="6061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954933" y="2260909"/>
            <a:ext cx="2394762" cy="2639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3800" spc="8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01</a:t>
            </a:r>
            <a:endParaRPr lang="zh-CN" altLang="en-US" sz="13800" spc="80" dirty="0">
              <a:solidFill>
                <a:schemeClr val="tx1">
                  <a:lumMod val="85000"/>
                  <a:lumOff val="1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312797" y="1249389"/>
            <a:ext cx="660059" cy="653085"/>
            <a:chOff x="11312797" y="1249389"/>
            <a:chExt cx="660059" cy="653085"/>
          </a:xfrm>
        </p:grpSpPr>
        <p:sp>
          <p:nvSpPr>
            <p:cNvPr id="8" name="椭圆 7"/>
            <p:cNvSpPr/>
            <p:nvPr/>
          </p:nvSpPr>
          <p:spPr>
            <a:xfrm rot="16200000" flipV="1">
              <a:off x="11312797" y="1249389"/>
              <a:ext cx="653085" cy="65308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outerShdw blurRad="177800" dist="228600" dir="8100000" algn="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6200000" flipV="1">
              <a:off x="11348797" y="1261357"/>
              <a:ext cx="624059" cy="624059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innerShdw blurRad="317500" dist="177800" dir="18360000">
                <a:schemeClr val="tx1">
                  <a:lumMod val="65000"/>
                  <a:lumOff val="35000"/>
                  <a:alpha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10" name="椭圆 9"/>
          <p:cNvSpPr/>
          <p:nvPr/>
        </p:nvSpPr>
        <p:spPr>
          <a:xfrm>
            <a:off x="6512172" y="-763348"/>
            <a:ext cx="1548000" cy="1548000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6790608" y="3642684"/>
            <a:ext cx="991127" cy="991127"/>
          </a:xfrm>
          <a:prstGeom prst="ellipse">
            <a:avLst/>
          </a:prstGeom>
          <a:solidFill>
            <a:srgbClr val="1A3965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04696" y="3415473"/>
            <a:ext cx="6441977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9246854" y="2133700"/>
            <a:ext cx="1812098" cy="9161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b="1" dirty="0">
                <a:solidFill>
                  <a:srgbClr val="C10007"/>
                </a:solidFill>
                <a:latin typeface="微软雅黑" panose="020B0503020204020204" pitchFamily="34" charset="-122"/>
              </a:rPr>
              <a:t>PART</a:t>
            </a:r>
            <a:endParaRPr lang="zh-CN" altLang="en-US" sz="4800" b="1" dirty="0">
              <a:solidFill>
                <a:srgbClr val="C10007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096172" y="4714343"/>
            <a:ext cx="1309667" cy="1309667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834390" y="421640"/>
            <a:ext cx="2353945" cy="474980"/>
          </a:xfrm>
        </p:spPr>
        <p:txBody>
          <a:bodyPr>
            <a:noAutofit/>
          </a:bodyPr>
          <a:lstStyle/>
          <a:p>
            <a:r>
              <a:rPr lang="zh-CN" altLang="en-GB" sz="3200" dirty="0"/>
              <a:t>成员分工</a:t>
            </a:r>
          </a:p>
        </p:txBody>
      </p:sp>
      <p:sp>
        <p:nvSpPr>
          <p:cNvPr id="4" name="iṩḻîdè"/>
          <p:cNvSpPr/>
          <p:nvPr/>
        </p:nvSpPr>
        <p:spPr>
          <a:xfrm>
            <a:off x="899667" y="1257627"/>
            <a:ext cx="5024585" cy="2344806"/>
          </a:xfrm>
          <a:prstGeom prst="rect">
            <a:avLst/>
          </a:prstGeom>
          <a:noFill/>
          <a:ln w="38100">
            <a:solidFill>
              <a:schemeClr val="tx1">
                <a:lumMod val="60000"/>
                <a:lumOff val="40000"/>
              </a:schemeClr>
            </a:solidFill>
          </a:ln>
          <a:effectLst>
            <a:outerShdw blurRad="304800" dist="203200" dir="5400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0" anchor="t" anchorCtr="1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600" dirty="0">
              <a:solidFill>
                <a:schemeClr val="dk1">
                  <a:lumMod val="100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íṩḻidè"/>
          <p:cNvSpPr/>
          <p:nvPr/>
        </p:nvSpPr>
        <p:spPr>
          <a:xfrm rot="5400000">
            <a:off x="899668" y="1257628"/>
            <a:ext cx="1144747" cy="1144747"/>
          </a:xfrm>
          <a:prstGeom prst="rtTriangle">
            <a:avLst/>
          </a:prstGeom>
          <a:solidFill>
            <a:srgbClr val="C1000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6" name="íṣľîḑé"/>
          <p:cNvSpPr/>
          <p:nvPr/>
        </p:nvSpPr>
        <p:spPr>
          <a:xfrm rot="16200000">
            <a:off x="4777980" y="2453201"/>
            <a:ext cx="1234760" cy="1057784"/>
          </a:xfrm>
          <a:prstGeom prst="rtTriangle">
            <a:avLst/>
          </a:prstGeom>
          <a:solidFill>
            <a:schemeClr val="tx1">
              <a:lumMod val="60000"/>
              <a:lumOff val="40000"/>
            </a:schemeClr>
          </a:solidFill>
          <a:ln w="381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7" name="ïsľîḋe"/>
          <p:cNvSpPr txBox="1"/>
          <p:nvPr/>
        </p:nvSpPr>
        <p:spPr>
          <a:xfrm rot="18900000">
            <a:off x="1027414" y="1441977"/>
            <a:ext cx="484815" cy="405892"/>
          </a:xfrm>
          <a:prstGeom prst="rect">
            <a:avLst/>
          </a:prstGeom>
          <a:noFill/>
        </p:spPr>
        <p:txBody>
          <a:bodyPr wrap="none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杨奎</a:t>
            </a:r>
          </a:p>
        </p:txBody>
      </p:sp>
      <p:sp>
        <p:nvSpPr>
          <p:cNvPr id="9" name="ï$1iḑê"/>
          <p:cNvSpPr/>
          <p:nvPr/>
        </p:nvSpPr>
        <p:spPr>
          <a:xfrm>
            <a:off x="6103198" y="1257627"/>
            <a:ext cx="5024585" cy="2344806"/>
          </a:xfrm>
          <a:prstGeom prst="rect">
            <a:avLst/>
          </a:prstGeom>
          <a:noFill/>
          <a:ln w="38100">
            <a:solidFill>
              <a:schemeClr val="tx1">
                <a:lumMod val="60000"/>
                <a:lumOff val="40000"/>
              </a:schemeClr>
            </a:solidFill>
          </a:ln>
          <a:effectLst>
            <a:outerShdw blurRad="304800" dist="203200" dir="5400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0" anchor="t" anchorCtr="1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600" dirty="0">
              <a:solidFill>
                <a:schemeClr val="dk1">
                  <a:lumMod val="100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ïSļîḋe"/>
          <p:cNvSpPr/>
          <p:nvPr/>
        </p:nvSpPr>
        <p:spPr>
          <a:xfrm rot="10800000">
            <a:off x="9982752" y="1257628"/>
            <a:ext cx="1144747" cy="1144747"/>
          </a:xfrm>
          <a:prstGeom prst="rtTriangle">
            <a:avLst/>
          </a:prstGeom>
          <a:solidFill>
            <a:srgbClr val="1A396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11" name="ï$1ïde"/>
          <p:cNvSpPr/>
          <p:nvPr/>
        </p:nvSpPr>
        <p:spPr>
          <a:xfrm>
            <a:off x="6102913" y="2364713"/>
            <a:ext cx="1025554" cy="1234760"/>
          </a:xfrm>
          <a:prstGeom prst="rtTriangle">
            <a:avLst/>
          </a:prstGeom>
          <a:solidFill>
            <a:schemeClr val="tx1">
              <a:lumMod val="60000"/>
              <a:lumOff val="40000"/>
            </a:schemeClr>
          </a:solidFill>
          <a:ln w="381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12" name="iṡlïḋê"/>
          <p:cNvSpPr txBox="1"/>
          <p:nvPr/>
        </p:nvSpPr>
        <p:spPr>
          <a:xfrm rot="2700000">
            <a:off x="10505449" y="1441977"/>
            <a:ext cx="484815" cy="405892"/>
          </a:xfrm>
          <a:prstGeom prst="rect">
            <a:avLst/>
          </a:prstGeom>
          <a:noFill/>
        </p:spPr>
        <p:txBody>
          <a:bodyPr wrap="none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何锐</a:t>
            </a:r>
          </a:p>
        </p:txBody>
      </p:sp>
      <p:sp>
        <p:nvSpPr>
          <p:cNvPr id="13" name="îṣlïdê"/>
          <p:cNvSpPr/>
          <p:nvPr/>
        </p:nvSpPr>
        <p:spPr>
          <a:xfrm>
            <a:off x="899667" y="3785335"/>
            <a:ext cx="5024585" cy="2344806"/>
          </a:xfrm>
          <a:prstGeom prst="rect">
            <a:avLst/>
          </a:prstGeom>
          <a:noFill/>
          <a:ln w="38100">
            <a:solidFill>
              <a:schemeClr val="tx1">
                <a:lumMod val="60000"/>
                <a:lumOff val="40000"/>
              </a:schemeClr>
            </a:solidFill>
          </a:ln>
          <a:effectLst>
            <a:outerShdw blurRad="304800" dist="203200" dir="5400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0" anchor="t" anchorCtr="1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600" dirty="0">
              <a:solidFill>
                <a:schemeClr val="dk1">
                  <a:lumMod val="100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ï$liḍê"/>
          <p:cNvSpPr/>
          <p:nvPr/>
        </p:nvSpPr>
        <p:spPr>
          <a:xfrm>
            <a:off x="899668" y="4985396"/>
            <a:ext cx="1144747" cy="1144747"/>
          </a:xfrm>
          <a:prstGeom prst="rtTriangle">
            <a:avLst/>
          </a:prstGeom>
          <a:solidFill>
            <a:srgbClr val="C1000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15" name="iṡ1îḓè"/>
          <p:cNvSpPr/>
          <p:nvPr/>
        </p:nvSpPr>
        <p:spPr>
          <a:xfrm rot="10800000">
            <a:off x="4866468" y="3782375"/>
            <a:ext cx="1057784" cy="1234760"/>
          </a:xfrm>
          <a:prstGeom prst="rtTriangle">
            <a:avLst/>
          </a:prstGeom>
          <a:solidFill>
            <a:schemeClr val="tx1">
              <a:lumMod val="60000"/>
              <a:lumOff val="40000"/>
            </a:schemeClr>
          </a:solidFill>
          <a:ln w="381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16" name="isḻiḑe"/>
          <p:cNvSpPr txBox="1"/>
          <p:nvPr/>
        </p:nvSpPr>
        <p:spPr>
          <a:xfrm rot="2720180">
            <a:off x="1027414" y="5508447"/>
            <a:ext cx="484815" cy="405892"/>
          </a:xfrm>
          <a:prstGeom prst="rect">
            <a:avLst/>
          </a:prstGeom>
          <a:noFill/>
        </p:spPr>
        <p:txBody>
          <a:bodyPr wrap="none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徐小龙</a:t>
            </a:r>
          </a:p>
        </p:txBody>
      </p:sp>
      <p:sp>
        <p:nvSpPr>
          <p:cNvPr id="18" name="îS1iḍê"/>
          <p:cNvSpPr/>
          <p:nvPr/>
        </p:nvSpPr>
        <p:spPr>
          <a:xfrm>
            <a:off x="6103198" y="3785337"/>
            <a:ext cx="5024585" cy="2344806"/>
          </a:xfrm>
          <a:prstGeom prst="rect">
            <a:avLst/>
          </a:prstGeom>
          <a:noFill/>
          <a:ln w="38100">
            <a:solidFill>
              <a:schemeClr val="tx1">
                <a:lumMod val="60000"/>
                <a:lumOff val="40000"/>
              </a:schemeClr>
            </a:solidFill>
          </a:ln>
          <a:effectLst>
            <a:outerShdw blurRad="304800" dist="203200" dir="5400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080000" anchor="t" anchorCtr="1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600" dirty="0">
              <a:solidFill>
                <a:schemeClr val="dk1">
                  <a:lumMod val="100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9" name="ïşḻïďe"/>
          <p:cNvSpPr/>
          <p:nvPr/>
        </p:nvSpPr>
        <p:spPr>
          <a:xfrm rot="16200000">
            <a:off x="9982751" y="4985398"/>
            <a:ext cx="1144747" cy="1144747"/>
          </a:xfrm>
          <a:prstGeom prst="rtTriangle">
            <a:avLst/>
          </a:prstGeom>
          <a:solidFill>
            <a:srgbClr val="1A396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20" name="ïṧḷiḑé"/>
          <p:cNvSpPr/>
          <p:nvPr/>
        </p:nvSpPr>
        <p:spPr>
          <a:xfrm rot="5400000">
            <a:off x="5999063" y="3889306"/>
            <a:ext cx="1234760" cy="1025554"/>
          </a:xfrm>
          <a:prstGeom prst="rtTriangle">
            <a:avLst/>
          </a:prstGeom>
          <a:solidFill>
            <a:schemeClr val="tx1">
              <a:lumMod val="60000"/>
              <a:lumOff val="40000"/>
            </a:schemeClr>
          </a:solidFill>
          <a:ln w="381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21" name="ïṥḷîḓe"/>
          <p:cNvSpPr txBox="1"/>
          <p:nvPr/>
        </p:nvSpPr>
        <p:spPr>
          <a:xfrm rot="19095347">
            <a:off x="10512094" y="5553275"/>
            <a:ext cx="484815" cy="405892"/>
          </a:xfrm>
          <a:prstGeom prst="rect">
            <a:avLst/>
          </a:prstGeom>
          <a:noFill/>
        </p:spPr>
        <p:txBody>
          <a:bodyPr wrap="none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蓝兴烨</a:t>
            </a:r>
          </a:p>
        </p:txBody>
      </p:sp>
      <p:sp>
        <p:nvSpPr>
          <p:cNvPr id="36" name="ïṩ1idè"/>
          <p:cNvSpPr>
            <a:spLocks noChangeAspect="1"/>
          </p:cNvSpPr>
          <p:nvPr/>
        </p:nvSpPr>
        <p:spPr bwMode="auto">
          <a:xfrm>
            <a:off x="6325483" y="3915211"/>
            <a:ext cx="381750" cy="381174"/>
          </a:xfrm>
          <a:custGeom>
            <a:avLst/>
            <a:gdLst>
              <a:gd name="connsiteX0" fmla="*/ 506334 w 607638"/>
              <a:gd name="connsiteY0" fmla="*/ 455027 h 606722"/>
              <a:gd name="connsiteX1" fmla="*/ 506334 w 607638"/>
              <a:gd name="connsiteY1" fmla="*/ 505592 h 606722"/>
              <a:gd name="connsiteX2" fmla="*/ 531616 w 607638"/>
              <a:gd name="connsiteY2" fmla="*/ 505592 h 606722"/>
              <a:gd name="connsiteX3" fmla="*/ 556986 w 607638"/>
              <a:gd name="connsiteY3" fmla="*/ 480265 h 606722"/>
              <a:gd name="connsiteX4" fmla="*/ 531616 w 607638"/>
              <a:gd name="connsiteY4" fmla="*/ 455027 h 606722"/>
              <a:gd name="connsiteX5" fmla="*/ 430401 w 607638"/>
              <a:gd name="connsiteY5" fmla="*/ 353896 h 606722"/>
              <a:gd name="connsiteX6" fmla="*/ 405031 w 607638"/>
              <a:gd name="connsiteY6" fmla="*/ 379223 h 606722"/>
              <a:gd name="connsiteX7" fmla="*/ 430401 w 607638"/>
              <a:gd name="connsiteY7" fmla="*/ 404461 h 606722"/>
              <a:gd name="connsiteX8" fmla="*/ 455683 w 607638"/>
              <a:gd name="connsiteY8" fmla="*/ 404461 h 606722"/>
              <a:gd name="connsiteX9" fmla="*/ 455683 w 607638"/>
              <a:gd name="connsiteY9" fmla="*/ 353896 h 606722"/>
              <a:gd name="connsiteX10" fmla="*/ 480964 w 607638"/>
              <a:gd name="connsiteY10" fmla="*/ 252766 h 606722"/>
              <a:gd name="connsiteX11" fmla="*/ 506334 w 607638"/>
              <a:gd name="connsiteY11" fmla="*/ 278093 h 606722"/>
              <a:gd name="connsiteX12" fmla="*/ 506334 w 607638"/>
              <a:gd name="connsiteY12" fmla="*/ 303331 h 606722"/>
              <a:gd name="connsiteX13" fmla="*/ 556986 w 607638"/>
              <a:gd name="connsiteY13" fmla="*/ 303331 h 606722"/>
              <a:gd name="connsiteX14" fmla="*/ 582268 w 607638"/>
              <a:gd name="connsiteY14" fmla="*/ 328658 h 606722"/>
              <a:gd name="connsiteX15" fmla="*/ 556986 w 607638"/>
              <a:gd name="connsiteY15" fmla="*/ 353896 h 606722"/>
              <a:gd name="connsiteX16" fmla="*/ 506334 w 607638"/>
              <a:gd name="connsiteY16" fmla="*/ 353896 h 606722"/>
              <a:gd name="connsiteX17" fmla="*/ 506334 w 607638"/>
              <a:gd name="connsiteY17" fmla="*/ 404461 h 606722"/>
              <a:gd name="connsiteX18" fmla="*/ 531616 w 607638"/>
              <a:gd name="connsiteY18" fmla="*/ 404461 h 606722"/>
              <a:gd name="connsiteX19" fmla="*/ 607638 w 607638"/>
              <a:gd name="connsiteY19" fmla="*/ 480265 h 606722"/>
              <a:gd name="connsiteX20" fmla="*/ 531616 w 607638"/>
              <a:gd name="connsiteY20" fmla="*/ 556157 h 606722"/>
              <a:gd name="connsiteX21" fmla="*/ 506334 w 607638"/>
              <a:gd name="connsiteY21" fmla="*/ 556157 h 606722"/>
              <a:gd name="connsiteX22" fmla="*/ 506334 w 607638"/>
              <a:gd name="connsiteY22" fmla="*/ 581395 h 606722"/>
              <a:gd name="connsiteX23" fmla="*/ 480964 w 607638"/>
              <a:gd name="connsiteY23" fmla="*/ 606722 h 606722"/>
              <a:gd name="connsiteX24" fmla="*/ 455683 w 607638"/>
              <a:gd name="connsiteY24" fmla="*/ 581395 h 606722"/>
              <a:gd name="connsiteX25" fmla="*/ 455683 w 607638"/>
              <a:gd name="connsiteY25" fmla="*/ 556157 h 606722"/>
              <a:gd name="connsiteX26" fmla="*/ 405031 w 607638"/>
              <a:gd name="connsiteY26" fmla="*/ 556157 h 606722"/>
              <a:gd name="connsiteX27" fmla="*/ 379749 w 607638"/>
              <a:gd name="connsiteY27" fmla="*/ 530830 h 606722"/>
              <a:gd name="connsiteX28" fmla="*/ 405031 w 607638"/>
              <a:gd name="connsiteY28" fmla="*/ 505592 h 606722"/>
              <a:gd name="connsiteX29" fmla="*/ 455683 w 607638"/>
              <a:gd name="connsiteY29" fmla="*/ 505592 h 606722"/>
              <a:gd name="connsiteX30" fmla="*/ 455683 w 607638"/>
              <a:gd name="connsiteY30" fmla="*/ 455027 h 606722"/>
              <a:gd name="connsiteX31" fmla="*/ 430401 w 607638"/>
              <a:gd name="connsiteY31" fmla="*/ 455027 h 606722"/>
              <a:gd name="connsiteX32" fmla="*/ 354379 w 607638"/>
              <a:gd name="connsiteY32" fmla="*/ 379223 h 606722"/>
              <a:gd name="connsiteX33" fmla="*/ 430401 w 607638"/>
              <a:gd name="connsiteY33" fmla="*/ 303331 h 606722"/>
              <a:gd name="connsiteX34" fmla="*/ 455683 w 607638"/>
              <a:gd name="connsiteY34" fmla="*/ 303331 h 606722"/>
              <a:gd name="connsiteX35" fmla="*/ 455683 w 607638"/>
              <a:gd name="connsiteY35" fmla="*/ 278093 h 606722"/>
              <a:gd name="connsiteX36" fmla="*/ 480964 w 607638"/>
              <a:gd name="connsiteY36" fmla="*/ 252766 h 606722"/>
              <a:gd name="connsiteX37" fmla="*/ 303759 w 607638"/>
              <a:gd name="connsiteY37" fmla="*/ 151716 h 606722"/>
              <a:gd name="connsiteX38" fmla="*/ 329117 w 607638"/>
              <a:gd name="connsiteY38" fmla="*/ 176950 h 606722"/>
              <a:gd name="connsiteX39" fmla="*/ 329117 w 607638"/>
              <a:gd name="connsiteY39" fmla="*/ 303301 h 606722"/>
              <a:gd name="connsiteX40" fmla="*/ 303759 w 607638"/>
              <a:gd name="connsiteY40" fmla="*/ 328624 h 606722"/>
              <a:gd name="connsiteX41" fmla="*/ 227862 w 607638"/>
              <a:gd name="connsiteY41" fmla="*/ 328624 h 606722"/>
              <a:gd name="connsiteX42" fmla="*/ 202593 w 607638"/>
              <a:gd name="connsiteY42" fmla="*/ 303301 h 606722"/>
              <a:gd name="connsiteX43" fmla="*/ 227862 w 607638"/>
              <a:gd name="connsiteY43" fmla="*/ 278066 h 606722"/>
              <a:gd name="connsiteX44" fmla="*/ 278490 w 607638"/>
              <a:gd name="connsiteY44" fmla="*/ 278066 h 606722"/>
              <a:gd name="connsiteX45" fmla="*/ 278490 w 607638"/>
              <a:gd name="connsiteY45" fmla="*/ 176950 h 606722"/>
              <a:gd name="connsiteX46" fmla="*/ 303759 w 607638"/>
              <a:gd name="connsiteY46" fmla="*/ 151716 h 606722"/>
              <a:gd name="connsiteX47" fmla="*/ 303762 w 607638"/>
              <a:gd name="connsiteY47" fmla="*/ 0 h 606722"/>
              <a:gd name="connsiteX48" fmla="*/ 606634 w 607638"/>
              <a:gd name="connsiteY48" fmla="*/ 220667 h 606722"/>
              <a:gd name="connsiteX49" fmla="*/ 589190 w 607638"/>
              <a:gd name="connsiteY49" fmla="*/ 251860 h 606722"/>
              <a:gd name="connsiteX50" fmla="*/ 557950 w 607638"/>
              <a:gd name="connsiteY50" fmla="*/ 234353 h 606722"/>
              <a:gd name="connsiteX51" fmla="*/ 303762 w 607638"/>
              <a:gd name="connsiteY51" fmla="*/ 50568 h 606722"/>
              <a:gd name="connsiteX52" fmla="*/ 50642 w 607638"/>
              <a:gd name="connsiteY52" fmla="*/ 303317 h 606722"/>
              <a:gd name="connsiteX53" fmla="*/ 303762 w 607638"/>
              <a:gd name="connsiteY53" fmla="*/ 556154 h 606722"/>
              <a:gd name="connsiteX54" fmla="*/ 329127 w 607638"/>
              <a:gd name="connsiteY54" fmla="*/ 581394 h 606722"/>
              <a:gd name="connsiteX55" fmla="*/ 303762 w 607638"/>
              <a:gd name="connsiteY55" fmla="*/ 606722 h 606722"/>
              <a:gd name="connsiteX56" fmla="*/ 0 w 607638"/>
              <a:gd name="connsiteY56" fmla="*/ 303317 h 606722"/>
              <a:gd name="connsiteX57" fmla="*/ 303762 w 607638"/>
              <a:gd name="connsiteY57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07638" h="606722">
                <a:moveTo>
                  <a:pt x="506334" y="455027"/>
                </a:moveTo>
                <a:lnTo>
                  <a:pt x="506334" y="505592"/>
                </a:lnTo>
                <a:lnTo>
                  <a:pt x="531616" y="505592"/>
                </a:lnTo>
                <a:cubicBezTo>
                  <a:pt x="545592" y="505592"/>
                  <a:pt x="556986" y="494217"/>
                  <a:pt x="556986" y="480265"/>
                </a:cubicBezTo>
                <a:cubicBezTo>
                  <a:pt x="556986" y="466401"/>
                  <a:pt x="545592" y="455027"/>
                  <a:pt x="531616" y="455027"/>
                </a:cubicBezTo>
                <a:close/>
                <a:moveTo>
                  <a:pt x="430401" y="353896"/>
                </a:moveTo>
                <a:cubicBezTo>
                  <a:pt x="416425" y="353896"/>
                  <a:pt x="405031" y="365271"/>
                  <a:pt x="405031" y="379223"/>
                </a:cubicBezTo>
                <a:cubicBezTo>
                  <a:pt x="405031" y="393087"/>
                  <a:pt x="416425" y="404461"/>
                  <a:pt x="430401" y="404461"/>
                </a:cubicBezTo>
                <a:lnTo>
                  <a:pt x="455683" y="404461"/>
                </a:lnTo>
                <a:lnTo>
                  <a:pt x="455683" y="353896"/>
                </a:lnTo>
                <a:close/>
                <a:moveTo>
                  <a:pt x="480964" y="252766"/>
                </a:moveTo>
                <a:cubicBezTo>
                  <a:pt x="495029" y="252766"/>
                  <a:pt x="506334" y="264141"/>
                  <a:pt x="506334" y="278093"/>
                </a:cubicBezTo>
                <a:lnTo>
                  <a:pt x="506334" y="303331"/>
                </a:lnTo>
                <a:lnTo>
                  <a:pt x="556986" y="303331"/>
                </a:lnTo>
                <a:cubicBezTo>
                  <a:pt x="570962" y="303331"/>
                  <a:pt x="582268" y="314706"/>
                  <a:pt x="582268" y="328658"/>
                </a:cubicBezTo>
                <a:cubicBezTo>
                  <a:pt x="582268" y="342610"/>
                  <a:pt x="570962" y="353896"/>
                  <a:pt x="556986" y="353896"/>
                </a:cubicBezTo>
                <a:lnTo>
                  <a:pt x="506334" y="353896"/>
                </a:lnTo>
                <a:lnTo>
                  <a:pt x="506334" y="404461"/>
                </a:lnTo>
                <a:lnTo>
                  <a:pt x="531616" y="404461"/>
                </a:lnTo>
                <a:cubicBezTo>
                  <a:pt x="573544" y="404461"/>
                  <a:pt x="607638" y="438497"/>
                  <a:pt x="607638" y="480265"/>
                </a:cubicBezTo>
                <a:cubicBezTo>
                  <a:pt x="607638" y="522121"/>
                  <a:pt x="573544" y="556157"/>
                  <a:pt x="531616" y="556157"/>
                </a:cubicBezTo>
                <a:lnTo>
                  <a:pt x="506334" y="556157"/>
                </a:lnTo>
                <a:lnTo>
                  <a:pt x="506334" y="581395"/>
                </a:lnTo>
                <a:cubicBezTo>
                  <a:pt x="506334" y="595347"/>
                  <a:pt x="495029" y="606722"/>
                  <a:pt x="480964" y="606722"/>
                </a:cubicBezTo>
                <a:cubicBezTo>
                  <a:pt x="466988" y="606722"/>
                  <a:pt x="455683" y="595347"/>
                  <a:pt x="455683" y="581395"/>
                </a:cubicBezTo>
                <a:lnTo>
                  <a:pt x="455683" y="556157"/>
                </a:lnTo>
                <a:lnTo>
                  <a:pt x="405031" y="556157"/>
                </a:lnTo>
                <a:cubicBezTo>
                  <a:pt x="391055" y="556157"/>
                  <a:pt x="379749" y="544782"/>
                  <a:pt x="379749" y="530830"/>
                </a:cubicBezTo>
                <a:cubicBezTo>
                  <a:pt x="379749" y="516878"/>
                  <a:pt x="391055" y="505592"/>
                  <a:pt x="405031" y="505592"/>
                </a:cubicBezTo>
                <a:lnTo>
                  <a:pt x="455683" y="505592"/>
                </a:lnTo>
                <a:lnTo>
                  <a:pt x="455683" y="455027"/>
                </a:lnTo>
                <a:lnTo>
                  <a:pt x="430401" y="455027"/>
                </a:lnTo>
                <a:cubicBezTo>
                  <a:pt x="388473" y="455027"/>
                  <a:pt x="354379" y="420991"/>
                  <a:pt x="354379" y="379223"/>
                </a:cubicBezTo>
                <a:cubicBezTo>
                  <a:pt x="354379" y="337367"/>
                  <a:pt x="388473" y="303331"/>
                  <a:pt x="430401" y="303331"/>
                </a:cubicBezTo>
                <a:lnTo>
                  <a:pt x="455683" y="303331"/>
                </a:lnTo>
                <a:lnTo>
                  <a:pt x="455683" y="278093"/>
                </a:lnTo>
                <a:cubicBezTo>
                  <a:pt x="455683" y="264141"/>
                  <a:pt x="466988" y="252766"/>
                  <a:pt x="480964" y="252766"/>
                </a:cubicBezTo>
                <a:close/>
                <a:moveTo>
                  <a:pt x="303759" y="151716"/>
                </a:moveTo>
                <a:cubicBezTo>
                  <a:pt x="317817" y="151716"/>
                  <a:pt x="329117" y="163000"/>
                  <a:pt x="329117" y="176950"/>
                </a:cubicBezTo>
                <a:lnTo>
                  <a:pt x="329117" y="303301"/>
                </a:lnTo>
                <a:cubicBezTo>
                  <a:pt x="329117" y="317251"/>
                  <a:pt x="317817" y="328624"/>
                  <a:pt x="303759" y="328624"/>
                </a:cubicBezTo>
                <a:lnTo>
                  <a:pt x="227862" y="328624"/>
                </a:lnTo>
                <a:cubicBezTo>
                  <a:pt x="213893" y="328624"/>
                  <a:pt x="202593" y="317251"/>
                  <a:pt x="202593" y="303301"/>
                </a:cubicBezTo>
                <a:cubicBezTo>
                  <a:pt x="202593" y="289351"/>
                  <a:pt x="213893" y="278066"/>
                  <a:pt x="227862" y="278066"/>
                </a:cubicBezTo>
                <a:lnTo>
                  <a:pt x="278490" y="278066"/>
                </a:lnTo>
                <a:lnTo>
                  <a:pt x="278490" y="176950"/>
                </a:lnTo>
                <a:cubicBezTo>
                  <a:pt x="278490" y="163000"/>
                  <a:pt x="289790" y="151716"/>
                  <a:pt x="303759" y="151716"/>
                </a:cubicBezTo>
                <a:close/>
                <a:moveTo>
                  <a:pt x="303762" y="0"/>
                </a:moveTo>
                <a:cubicBezTo>
                  <a:pt x="443049" y="0"/>
                  <a:pt x="570410" y="92781"/>
                  <a:pt x="606634" y="220667"/>
                </a:cubicBezTo>
                <a:cubicBezTo>
                  <a:pt x="610461" y="234086"/>
                  <a:pt x="602629" y="248039"/>
                  <a:pt x="589190" y="251860"/>
                </a:cubicBezTo>
                <a:cubicBezTo>
                  <a:pt x="575839" y="255504"/>
                  <a:pt x="561688" y="247861"/>
                  <a:pt x="557950" y="234353"/>
                </a:cubicBezTo>
                <a:cubicBezTo>
                  <a:pt x="527779" y="127885"/>
                  <a:pt x="420888" y="50568"/>
                  <a:pt x="303762" y="50568"/>
                </a:cubicBezTo>
                <a:cubicBezTo>
                  <a:pt x="164208" y="50568"/>
                  <a:pt x="50642" y="163967"/>
                  <a:pt x="50642" y="303317"/>
                </a:cubicBezTo>
                <a:cubicBezTo>
                  <a:pt x="50642" y="442755"/>
                  <a:pt x="164208" y="556154"/>
                  <a:pt x="303762" y="556154"/>
                </a:cubicBezTo>
                <a:cubicBezTo>
                  <a:pt x="317824" y="556154"/>
                  <a:pt x="329127" y="567441"/>
                  <a:pt x="329127" y="581394"/>
                </a:cubicBezTo>
                <a:cubicBezTo>
                  <a:pt x="329127" y="595347"/>
                  <a:pt x="317824" y="606722"/>
                  <a:pt x="303762" y="606722"/>
                </a:cubicBezTo>
                <a:cubicBezTo>
                  <a:pt x="136261" y="606722"/>
                  <a:pt x="0" y="470661"/>
                  <a:pt x="0" y="303317"/>
                </a:cubicBezTo>
                <a:cubicBezTo>
                  <a:pt x="0" y="136061"/>
                  <a:pt x="136261" y="0"/>
                  <a:pt x="30376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35" name="îsḻíḑè"/>
          <p:cNvSpPr>
            <a:spLocks noChangeAspect="1"/>
          </p:cNvSpPr>
          <p:nvPr/>
        </p:nvSpPr>
        <p:spPr bwMode="auto">
          <a:xfrm>
            <a:off x="5360924" y="3923040"/>
            <a:ext cx="381750" cy="344295"/>
          </a:xfrm>
          <a:custGeom>
            <a:avLst/>
            <a:gdLst>
              <a:gd name="T0" fmla="*/ 7830 w 8541"/>
              <a:gd name="T1" fmla="*/ 7703 h 7703"/>
              <a:gd name="T2" fmla="*/ 0 w 8541"/>
              <a:gd name="T3" fmla="*/ 7703 h 7703"/>
              <a:gd name="T4" fmla="*/ 0 w 8541"/>
              <a:gd name="T5" fmla="*/ 0 h 7703"/>
              <a:gd name="T6" fmla="*/ 632 w 8541"/>
              <a:gd name="T7" fmla="*/ 0 h 7703"/>
              <a:gd name="T8" fmla="*/ 632 w 8541"/>
              <a:gd name="T9" fmla="*/ 4272 h 7703"/>
              <a:gd name="T10" fmla="*/ 4513 w 8541"/>
              <a:gd name="T11" fmla="*/ 1449 h 7703"/>
              <a:gd name="T12" fmla="*/ 5841 w 8541"/>
              <a:gd name="T13" fmla="*/ 2017 h 7703"/>
              <a:gd name="T14" fmla="*/ 7667 w 8541"/>
              <a:gd name="T15" fmla="*/ 357 h 7703"/>
              <a:gd name="T16" fmla="*/ 7305 w 8541"/>
              <a:gd name="T17" fmla="*/ 0 h 7703"/>
              <a:gd name="T18" fmla="*/ 8541 w 8541"/>
              <a:gd name="T19" fmla="*/ 0 h 7703"/>
              <a:gd name="T20" fmla="*/ 8541 w 8541"/>
              <a:gd name="T21" fmla="*/ 1235 h 7703"/>
              <a:gd name="T22" fmla="*/ 8116 w 8541"/>
              <a:gd name="T23" fmla="*/ 806 h 7703"/>
              <a:gd name="T24" fmla="*/ 5965 w 8541"/>
              <a:gd name="T25" fmla="*/ 2756 h 7703"/>
              <a:gd name="T26" fmla="*/ 4593 w 8541"/>
              <a:gd name="T27" fmla="*/ 2172 h 7703"/>
              <a:gd name="T28" fmla="*/ 632 w 8541"/>
              <a:gd name="T29" fmla="*/ 5054 h 7703"/>
              <a:gd name="T30" fmla="*/ 632 w 8541"/>
              <a:gd name="T31" fmla="*/ 7072 h 7703"/>
              <a:gd name="T32" fmla="*/ 1348 w 8541"/>
              <a:gd name="T33" fmla="*/ 7072 h 7703"/>
              <a:gd name="T34" fmla="*/ 1348 w 8541"/>
              <a:gd name="T35" fmla="*/ 5289 h 7703"/>
              <a:gd name="T36" fmla="*/ 1980 w 8541"/>
              <a:gd name="T37" fmla="*/ 5289 h 7703"/>
              <a:gd name="T38" fmla="*/ 1980 w 8541"/>
              <a:gd name="T39" fmla="*/ 7072 h 7703"/>
              <a:gd name="T40" fmla="*/ 2517 w 8541"/>
              <a:gd name="T41" fmla="*/ 7072 h 7703"/>
              <a:gd name="T42" fmla="*/ 2517 w 8541"/>
              <a:gd name="T43" fmla="*/ 4558 h 7703"/>
              <a:gd name="T44" fmla="*/ 3149 w 8541"/>
              <a:gd name="T45" fmla="*/ 4558 h 7703"/>
              <a:gd name="T46" fmla="*/ 3149 w 8541"/>
              <a:gd name="T47" fmla="*/ 7072 h 7703"/>
              <a:gd name="T48" fmla="*/ 3686 w 8541"/>
              <a:gd name="T49" fmla="*/ 7072 h 7703"/>
              <a:gd name="T50" fmla="*/ 3686 w 8541"/>
              <a:gd name="T51" fmla="*/ 3824 h 7703"/>
              <a:gd name="T52" fmla="*/ 4318 w 8541"/>
              <a:gd name="T53" fmla="*/ 3824 h 7703"/>
              <a:gd name="T54" fmla="*/ 4318 w 8541"/>
              <a:gd name="T55" fmla="*/ 7072 h 7703"/>
              <a:gd name="T56" fmla="*/ 4855 w 8541"/>
              <a:gd name="T57" fmla="*/ 7072 h 7703"/>
              <a:gd name="T58" fmla="*/ 4855 w 8541"/>
              <a:gd name="T59" fmla="*/ 3458 h 7703"/>
              <a:gd name="T60" fmla="*/ 5491 w 8541"/>
              <a:gd name="T61" fmla="*/ 3458 h 7703"/>
              <a:gd name="T62" fmla="*/ 5491 w 8541"/>
              <a:gd name="T63" fmla="*/ 7072 h 7703"/>
              <a:gd name="T64" fmla="*/ 6028 w 8541"/>
              <a:gd name="T65" fmla="*/ 7072 h 7703"/>
              <a:gd name="T66" fmla="*/ 6028 w 8541"/>
              <a:gd name="T67" fmla="*/ 4193 h 7703"/>
              <a:gd name="T68" fmla="*/ 6660 w 8541"/>
              <a:gd name="T69" fmla="*/ 4193 h 7703"/>
              <a:gd name="T70" fmla="*/ 6660 w 8541"/>
              <a:gd name="T71" fmla="*/ 7072 h 7703"/>
              <a:gd name="T72" fmla="*/ 7197 w 8541"/>
              <a:gd name="T73" fmla="*/ 7072 h 7703"/>
              <a:gd name="T74" fmla="*/ 7197 w 8541"/>
              <a:gd name="T75" fmla="*/ 2728 h 7703"/>
              <a:gd name="T76" fmla="*/ 7830 w 8541"/>
              <a:gd name="T77" fmla="*/ 2728 h 7703"/>
              <a:gd name="T78" fmla="*/ 7830 w 8541"/>
              <a:gd name="T79" fmla="*/ 7703 h 7703"/>
              <a:gd name="T80" fmla="*/ 7830 w 8541"/>
              <a:gd name="T81" fmla="*/ 7703 h 77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8541" h="7703">
                <a:moveTo>
                  <a:pt x="7830" y="7703"/>
                </a:moveTo>
                <a:lnTo>
                  <a:pt x="0" y="7703"/>
                </a:lnTo>
                <a:lnTo>
                  <a:pt x="0" y="0"/>
                </a:lnTo>
                <a:lnTo>
                  <a:pt x="632" y="0"/>
                </a:lnTo>
                <a:lnTo>
                  <a:pt x="632" y="4272"/>
                </a:lnTo>
                <a:lnTo>
                  <a:pt x="4513" y="1449"/>
                </a:lnTo>
                <a:lnTo>
                  <a:pt x="5841" y="2017"/>
                </a:lnTo>
                <a:lnTo>
                  <a:pt x="7667" y="357"/>
                </a:lnTo>
                <a:lnTo>
                  <a:pt x="7305" y="0"/>
                </a:lnTo>
                <a:lnTo>
                  <a:pt x="8541" y="0"/>
                </a:lnTo>
                <a:lnTo>
                  <a:pt x="8541" y="1235"/>
                </a:lnTo>
                <a:lnTo>
                  <a:pt x="8116" y="806"/>
                </a:lnTo>
                <a:lnTo>
                  <a:pt x="5965" y="2756"/>
                </a:lnTo>
                <a:lnTo>
                  <a:pt x="4593" y="2172"/>
                </a:lnTo>
                <a:lnTo>
                  <a:pt x="632" y="5054"/>
                </a:lnTo>
                <a:lnTo>
                  <a:pt x="632" y="7072"/>
                </a:lnTo>
                <a:lnTo>
                  <a:pt x="1348" y="7072"/>
                </a:lnTo>
                <a:lnTo>
                  <a:pt x="1348" y="5289"/>
                </a:lnTo>
                <a:lnTo>
                  <a:pt x="1980" y="5289"/>
                </a:lnTo>
                <a:lnTo>
                  <a:pt x="1980" y="7072"/>
                </a:lnTo>
                <a:lnTo>
                  <a:pt x="2517" y="7072"/>
                </a:lnTo>
                <a:lnTo>
                  <a:pt x="2517" y="4558"/>
                </a:lnTo>
                <a:lnTo>
                  <a:pt x="3149" y="4558"/>
                </a:lnTo>
                <a:lnTo>
                  <a:pt x="3149" y="7072"/>
                </a:lnTo>
                <a:lnTo>
                  <a:pt x="3686" y="7072"/>
                </a:lnTo>
                <a:lnTo>
                  <a:pt x="3686" y="3824"/>
                </a:lnTo>
                <a:lnTo>
                  <a:pt x="4318" y="3824"/>
                </a:lnTo>
                <a:lnTo>
                  <a:pt x="4318" y="7072"/>
                </a:lnTo>
                <a:lnTo>
                  <a:pt x="4855" y="7072"/>
                </a:lnTo>
                <a:lnTo>
                  <a:pt x="4855" y="3458"/>
                </a:lnTo>
                <a:lnTo>
                  <a:pt x="5491" y="3458"/>
                </a:lnTo>
                <a:lnTo>
                  <a:pt x="5491" y="7072"/>
                </a:lnTo>
                <a:lnTo>
                  <a:pt x="6028" y="7072"/>
                </a:lnTo>
                <a:lnTo>
                  <a:pt x="6028" y="4193"/>
                </a:lnTo>
                <a:lnTo>
                  <a:pt x="6660" y="4193"/>
                </a:lnTo>
                <a:lnTo>
                  <a:pt x="6660" y="7072"/>
                </a:lnTo>
                <a:lnTo>
                  <a:pt x="7197" y="7072"/>
                </a:lnTo>
                <a:lnTo>
                  <a:pt x="7197" y="2728"/>
                </a:lnTo>
                <a:lnTo>
                  <a:pt x="7830" y="2728"/>
                </a:lnTo>
                <a:lnTo>
                  <a:pt x="7830" y="7703"/>
                </a:lnTo>
                <a:lnTo>
                  <a:pt x="7830" y="770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33" name="ïSḻíḓê"/>
          <p:cNvSpPr>
            <a:spLocks noChangeAspect="1"/>
          </p:cNvSpPr>
          <p:nvPr/>
        </p:nvSpPr>
        <p:spPr bwMode="auto">
          <a:xfrm>
            <a:off x="5360925" y="3116980"/>
            <a:ext cx="381750" cy="302930"/>
          </a:xfrm>
          <a:custGeom>
            <a:avLst/>
            <a:gdLst>
              <a:gd name="T0" fmla="*/ 2641 w 3160"/>
              <a:gd name="T1" fmla="*/ 0 h 2511"/>
              <a:gd name="T2" fmla="*/ 1167 w 3160"/>
              <a:gd name="T3" fmla="*/ 1474 h 2511"/>
              <a:gd name="T4" fmla="*/ 519 w 3160"/>
              <a:gd name="T5" fmla="*/ 826 h 2511"/>
              <a:gd name="T6" fmla="*/ 0 w 3160"/>
              <a:gd name="T7" fmla="*/ 1344 h 2511"/>
              <a:gd name="T8" fmla="*/ 1167 w 3160"/>
              <a:gd name="T9" fmla="*/ 2511 h 2511"/>
              <a:gd name="T10" fmla="*/ 3160 w 3160"/>
              <a:gd name="T11" fmla="*/ 519 h 2511"/>
              <a:gd name="T12" fmla="*/ 2641 w 3160"/>
              <a:gd name="T13" fmla="*/ 0 h 2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60" h="2511">
                <a:moveTo>
                  <a:pt x="2641" y="0"/>
                </a:moveTo>
                <a:lnTo>
                  <a:pt x="1167" y="1474"/>
                </a:lnTo>
                <a:lnTo>
                  <a:pt x="519" y="826"/>
                </a:lnTo>
                <a:lnTo>
                  <a:pt x="0" y="1344"/>
                </a:lnTo>
                <a:lnTo>
                  <a:pt x="1167" y="2511"/>
                </a:lnTo>
                <a:lnTo>
                  <a:pt x="3160" y="519"/>
                </a:lnTo>
                <a:lnTo>
                  <a:pt x="264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34" name="îślïḋê"/>
          <p:cNvSpPr>
            <a:spLocks noChangeAspect="1"/>
          </p:cNvSpPr>
          <p:nvPr/>
        </p:nvSpPr>
        <p:spPr bwMode="auto">
          <a:xfrm>
            <a:off x="6325485" y="3077846"/>
            <a:ext cx="381748" cy="381197"/>
          </a:xfrm>
          <a:custGeom>
            <a:avLst/>
            <a:gdLst>
              <a:gd name="connsiteX0" fmla="*/ 525887 w 607545"/>
              <a:gd name="connsiteY0" fmla="*/ 455185 h 606669"/>
              <a:gd name="connsiteX1" fmla="*/ 455754 w 607545"/>
              <a:gd name="connsiteY1" fmla="*/ 525128 h 606669"/>
              <a:gd name="connsiteX2" fmla="*/ 482810 w 607545"/>
              <a:gd name="connsiteY2" fmla="*/ 552057 h 606669"/>
              <a:gd name="connsiteX3" fmla="*/ 552854 w 607545"/>
              <a:gd name="connsiteY3" fmla="*/ 552057 h 606669"/>
              <a:gd name="connsiteX4" fmla="*/ 552854 w 607545"/>
              <a:gd name="connsiteY4" fmla="*/ 482114 h 606669"/>
              <a:gd name="connsiteX5" fmla="*/ 479161 w 607545"/>
              <a:gd name="connsiteY5" fmla="*/ 408527 h 606669"/>
              <a:gd name="connsiteX6" fmla="*/ 409117 w 607545"/>
              <a:gd name="connsiteY6" fmla="*/ 478470 h 606669"/>
              <a:gd name="connsiteX7" fmla="*/ 427363 w 607545"/>
              <a:gd name="connsiteY7" fmla="*/ 496778 h 606669"/>
              <a:gd name="connsiteX8" fmla="*/ 497496 w 607545"/>
              <a:gd name="connsiteY8" fmla="*/ 426835 h 606669"/>
              <a:gd name="connsiteX9" fmla="*/ 381260 w 607545"/>
              <a:gd name="connsiteY9" fmla="*/ 310767 h 606669"/>
              <a:gd name="connsiteX10" fmla="*/ 350554 w 607545"/>
              <a:gd name="connsiteY10" fmla="*/ 350048 h 606669"/>
              <a:gd name="connsiteX11" fmla="*/ 311216 w 607545"/>
              <a:gd name="connsiteY11" fmla="*/ 380798 h 606669"/>
              <a:gd name="connsiteX12" fmla="*/ 380726 w 607545"/>
              <a:gd name="connsiteY12" fmla="*/ 450119 h 606669"/>
              <a:gd name="connsiteX13" fmla="*/ 450770 w 607545"/>
              <a:gd name="connsiteY13" fmla="*/ 380176 h 606669"/>
              <a:gd name="connsiteX14" fmla="*/ 205339 w 607545"/>
              <a:gd name="connsiteY14" fmla="*/ 134943 h 606669"/>
              <a:gd name="connsiteX15" fmla="*/ 225450 w 607545"/>
              <a:gd name="connsiteY15" fmla="*/ 155027 h 606669"/>
              <a:gd name="connsiteX16" fmla="*/ 225450 w 607545"/>
              <a:gd name="connsiteY16" fmla="*/ 184975 h 606669"/>
              <a:gd name="connsiteX17" fmla="*/ 255440 w 607545"/>
              <a:gd name="connsiteY17" fmla="*/ 184975 h 606669"/>
              <a:gd name="connsiteX18" fmla="*/ 275551 w 607545"/>
              <a:gd name="connsiteY18" fmla="*/ 205059 h 606669"/>
              <a:gd name="connsiteX19" fmla="*/ 255440 w 607545"/>
              <a:gd name="connsiteY19" fmla="*/ 225054 h 606669"/>
              <a:gd name="connsiteX20" fmla="*/ 225450 w 607545"/>
              <a:gd name="connsiteY20" fmla="*/ 225054 h 606669"/>
              <a:gd name="connsiteX21" fmla="*/ 225450 w 607545"/>
              <a:gd name="connsiteY21" fmla="*/ 255091 h 606669"/>
              <a:gd name="connsiteX22" fmla="*/ 205339 w 607545"/>
              <a:gd name="connsiteY22" fmla="*/ 275086 h 606669"/>
              <a:gd name="connsiteX23" fmla="*/ 185316 w 607545"/>
              <a:gd name="connsiteY23" fmla="*/ 255091 h 606669"/>
              <a:gd name="connsiteX24" fmla="*/ 185316 w 607545"/>
              <a:gd name="connsiteY24" fmla="*/ 225054 h 606669"/>
              <a:gd name="connsiteX25" fmla="*/ 155238 w 607545"/>
              <a:gd name="connsiteY25" fmla="*/ 225054 h 606669"/>
              <a:gd name="connsiteX26" fmla="*/ 135126 w 607545"/>
              <a:gd name="connsiteY26" fmla="*/ 205059 h 606669"/>
              <a:gd name="connsiteX27" fmla="*/ 155238 w 607545"/>
              <a:gd name="connsiteY27" fmla="*/ 184975 h 606669"/>
              <a:gd name="connsiteX28" fmla="*/ 185316 w 607545"/>
              <a:gd name="connsiteY28" fmla="*/ 184975 h 606669"/>
              <a:gd name="connsiteX29" fmla="*/ 185316 w 607545"/>
              <a:gd name="connsiteY29" fmla="*/ 155027 h 606669"/>
              <a:gd name="connsiteX30" fmla="*/ 205339 w 607545"/>
              <a:gd name="connsiteY30" fmla="*/ 134943 h 606669"/>
              <a:gd name="connsiteX31" fmla="*/ 205339 w 607545"/>
              <a:gd name="connsiteY31" fmla="*/ 102270 h 606669"/>
              <a:gd name="connsiteX32" fmla="*/ 132532 w 607545"/>
              <a:gd name="connsiteY32" fmla="*/ 132397 h 606669"/>
              <a:gd name="connsiteX33" fmla="*/ 132532 w 607545"/>
              <a:gd name="connsiteY33" fmla="*/ 277791 h 606669"/>
              <a:gd name="connsiteX34" fmla="*/ 278147 w 607545"/>
              <a:gd name="connsiteY34" fmla="*/ 277791 h 606669"/>
              <a:gd name="connsiteX35" fmla="*/ 278147 w 607545"/>
              <a:gd name="connsiteY35" fmla="*/ 132397 h 606669"/>
              <a:gd name="connsiteX36" fmla="*/ 205339 w 607545"/>
              <a:gd name="connsiteY36" fmla="*/ 102270 h 606669"/>
              <a:gd name="connsiteX37" fmla="*/ 205373 w 607545"/>
              <a:gd name="connsiteY37" fmla="*/ 62122 h 606669"/>
              <a:gd name="connsiteX38" fmla="*/ 306540 w 607545"/>
              <a:gd name="connsiteY38" fmla="*/ 104047 h 606669"/>
              <a:gd name="connsiteX39" fmla="*/ 306540 w 607545"/>
              <a:gd name="connsiteY39" fmla="*/ 306141 h 606669"/>
              <a:gd name="connsiteX40" fmla="*/ 104139 w 607545"/>
              <a:gd name="connsiteY40" fmla="*/ 306141 h 606669"/>
              <a:gd name="connsiteX41" fmla="*/ 104139 w 607545"/>
              <a:gd name="connsiteY41" fmla="*/ 104047 h 606669"/>
              <a:gd name="connsiteX42" fmla="*/ 205373 w 607545"/>
              <a:gd name="connsiteY42" fmla="*/ 62122 h 606669"/>
              <a:gd name="connsiteX43" fmla="*/ 205316 w 607545"/>
              <a:gd name="connsiteY43" fmla="*/ 40082 h 606669"/>
              <a:gd name="connsiteX44" fmla="*/ 88535 w 607545"/>
              <a:gd name="connsiteY44" fmla="*/ 88406 h 606669"/>
              <a:gd name="connsiteX45" fmla="*/ 88535 w 607545"/>
              <a:gd name="connsiteY45" fmla="*/ 321698 h 606669"/>
              <a:gd name="connsiteX46" fmla="*/ 325011 w 607545"/>
              <a:gd name="connsiteY46" fmla="*/ 318765 h 606669"/>
              <a:gd name="connsiteX47" fmla="*/ 322163 w 607545"/>
              <a:gd name="connsiteY47" fmla="*/ 88406 h 606669"/>
              <a:gd name="connsiteX48" fmla="*/ 205316 w 607545"/>
              <a:gd name="connsiteY48" fmla="*/ 40082 h 606669"/>
              <a:gd name="connsiteX49" fmla="*/ 205349 w 607545"/>
              <a:gd name="connsiteY49" fmla="*/ 0 h 606669"/>
              <a:gd name="connsiteX50" fmla="*/ 350554 w 607545"/>
              <a:gd name="connsiteY50" fmla="*/ 60056 h 606669"/>
              <a:gd name="connsiteX51" fmla="*/ 399327 w 607545"/>
              <a:gd name="connsiteY51" fmla="*/ 272107 h 606669"/>
              <a:gd name="connsiteX52" fmla="*/ 581246 w 607545"/>
              <a:gd name="connsiteY52" fmla="*/ 453763 h 606669"/>
              <a:gd name="connsiteX53" fmla="*/ 581246 w 607545"/>
              <a:gd name="connsiteY53" fmla="*/ 580407 h 606669"/>
              <a:gd name="connsiteX54" fmla="*/ 454419 w 607545"/>
              <a:gd name="connsiteY54" fmla="*/ 580407 h 606669"/>
              <a:gd name="connsiteX55" fmla="*/ 272589 w 607545"/>
              <a:gd name="connsiteY55" fmla="*/ 398929 h 606669"/>
              <a:gd name="connsiteX56" fmla="*/ 60143 w 607545"/>
              <a:gd name="connsiteY56" fmla="*/ 350048 h 606669"/>
              <a:gd name="connsiteX57" fmla="*/ 60143 w 607545"/>
              <a:gd name="connsiteY57" fmla="*/ 60056 h 606669"/>
              <a:gd name="connsiteX58" fmla="*/ 205349 w 607545"/>
              <a:gd name="connsiteY58" fmla="*/ 0 h 606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607545" h="606669">
                <a:moveTo>
                  <a:pt x="525887" y="455185"/>
                </a:moveTo>
                <a:lnTo>
                  <a:pt x="455754" y="525128"/>
                </a:lnTo>
                <a:lnTo>
                  <a:pt x="482810" y="552057"/>
                </a:lnTo>
                <a:cubicBezTo>
                  <a:pt x="502124" y="571431"/>
                  <a:pt x="533452" y="571431"/>
                  <a:pt x="552854" y="552057"/>
                </a:cubicBezTo>
                <a:cubicBezTo>
                  <a:pt x="572168" y="532771"/>
                  <a:pt x="572168" y="501488"/>
                  <a:pt x="552854" y="482114"/>
                </a:cubicBezTo>
                <a:close/>
                <a:moveTo>
                  <a:pt x="479161" y="408527"/>
                </a:moveTo>
                <a:lnTo>
                  <a:pt x="409117" y="478470"/>
                </a:lnTo>
                <a:lnTo>
                  <a:pt x="427363" y="496778"/>
                </a:lnTo>
                <a:lnTo>
                  <a:pt x="497496" y="426835"/>
                </a:lnTo>
                <a:close/>
                <a:moveTo>
                  <a:pt x="381260" y="310767"/>
                </a:moveTo>
                <a:cubicBezTo>
                  <a:pt x="373072" y="324453"/>
                  <a:pt x="362481" y="338139"/>
                  <a:pt x="350554" y="350048"/>
                </a:cubicBezTo>
                <a:cubicBezTo>
                  <a:pt x="338361" y="362135"/>
                  <a:pt x="324922" y="372533"/>
                  <a:pt x="311216" y="380798"/>
                </a:cubicBezTo>
                <a:lnTo>
                  <a:pt x="380726" y="450119"/>
                </a:lnTo>
                <a:lnTo>
                  <a:pt x="450770" y="380176"/>
                </a:lnTo>
                <a:close/>
                <a:moveTo>
                  <a:pt x="205339" y="134943"/>
                </a:moveTo>
                <a:cubicBezTo>
                  <a:pt x="216462" y="134943"/>
                  <a:pt x="225450" y="143919"/>
                  <a:pt x="225450" y="155027"/>
                </a:cubicBezTo>
                <a:lnTo>
                  <a:pt x="225450" y="184975"/>
                </a:lnTo>
                <a:lnTo>
                  <a:pt x="255440" y="184975"/>
                </a:lnTo>
                <a:cubicBezTo>
                  <a:pt x="266563" y="184975"/>
                  <a:pt x="275551" y="193951"/>
                  <a:pt x="275551" y="205059"/>
                </a:cubicBezTo>
                <a:cubicBezTo>
                  <a:pt x="275551" y="216079"/>
                  <a:pt x="266563" y="225054"/>
                  <a:pt x="255440" y="225054"/>
                </a:cubicBezTo>
                <a:lnTo>
                  <a:pt x="225450" y="225054"/>
                </a:lnTo>
                <a:lnTo>
                  <a:pt x="225450" y="255091"/>
                </a:lnTo>
                <a:cubicBezTo>
                  <a:pt x="225450" y="266111"/>
                  <a:pt x="216462" y="275086"/>
                  <a:pt x="205339" y="275086"/>
                </a:cubicBezTo>
                <a:cubicBezTo>
                  <a:pt x="194304" y="275086"/>
                  <a:pt x="185316" y="266111"/>
                  <a:pt x="185316" y="255091"/>
                </a:cubicBezTo>
                <a:lnTo>
                  <a:pt x="185316" y="225054"/>
                </a:lnTo>
                <a:lnTo>
                  <a:pt x="155238" y="225054"/>
                </a:lnTo>
                <a:cubicBezTo>
                  <a:pt x="144114" y="225054"/>
                  <a:pt x="135126" y="216079"/>
                  <a:pt x="135126" y="205059"/>
                </a:cubicBezTo>
                <a:cubicBezTo>
                  <a:pt x="135126" y="193951"/>
                  <a:pt x="144114" y="184975"/>
                  <a:pt x="155238" y="184975"/>
                </a:cubicBezTo>
                <a:lnTo>
                  <a:pt x="185316" y="184975"/>
                </a:lnTo>
                <a:lnTo>
                  <a:pt x="185316" y="155027"/>
                </a:lnTo>
                <a:cubicBezTo>
                  <a:pt x="185316" y="143919"/>
                  <a:pt x="194304" y="134943"/>
                  <a:pt x="205339" y="134943"/>
                </a:cubicBezTo>
                <a:close/>
                <a:moveTo>
                  <a:pt x="205339" y="102270"/>
                </a:moveTo>
                <a:cubicBezTo>
                  <a:pt x="178993" y="102270"/>
                  <a:pt x="152647" y="112312"/>
                  <a:pt x="132532" y="132397"/>
                </a:cubicBezTo>
                <a:cubicBezTo>
                  <a:pt x="92390" y="172478"/>
                  <a:pt x="92390" y="237710"/>
                  <a:pt x="132532" y="277791"/>
                </a:cubicBezTo>
                <a:cubicBezTo>
                  <a:pt x="172763" y="317961"/>
                  <a:pt x="237916" y="317961"/>
                  <a:pt x="278147" y="277791"/>
                </a:cubicBezTo>
                <a:cubicBezTo>
                  <a:pt x="318289" y="237710"/>
                  <a:pt x="318289" y="172478"/>
                  <a:pt x="278147" y="132397"/>
                </a:cubicBezTo>
                <a:cubicBezTo>
                  <a:pt x="258031" y="112312"/>
                  <a:pt x="231685" y="102270"/>
                  <a:pt x="205339" y="102270"/>
                </a:cubicBezTo>
                <a:close/>
                <a:moveTo>
                  <a:pt x="205373" y="62122"/>
                </a:moveTo>
                <a:cubicBezTo>
                  <a:pt x="241988" y="62122"/>
                  <a:pt x="278592" y="76097"/>
                  <a:pt x="306540" y="104047"/>
                </a:cubicBezTo>
                <a:cubicBezTo>
                  <a:pt x="362347" y="159770"/>
                  <a:pt x="362347" y="250419"/>
                  <a:pt x="306540" y="306141"/>
                </a:cubicBezTo>
                <a:cubicBezTo>
                  <a:pt x="250644" y="361952"/>
                  <a:pt x="160124" y="361952"/>
                  <a:pt x="104139" y="306141"/>
                </a:cubicBezTo>
                <a:cubicBezTo>
                  <a:pt x="48331" y="250419"/>
                  <a:pt x="48331" y="159770"/>
                  <a:pt x="104139" y="104047"/>
                </a:cubicBezTo>
                <a:cubicBezTo>
                  <a:pt x="132131" y="76097"/>
                  <a:pt x="168758" y="62122"/>
                  <a:pt x="205373" y="62122"/>
                </a:cubicBezTo>
                <a:close/>
                <a:moveTo>
                  <a:pt x="205316" y="40082"/>
                </a:moveTo>
                <a:cubicBezTo>
                  <a:pt x="163051" y="40082"/>
                  <a:pt x="120798" y="56190"/>
                  <a:pt x="88535" y="88406"/>
                </a:cubicBezTo>
                <a:cubicBezTo>
                  <a:pt x="24098" y="152750"/>
                  <a:pt x="24098" y="257354"/>
                  <a:pt x="88535" y="321698"/>
                </a:cubicBezTo>
                <a:cubicBezTo>
                  <a:pt x="153684" y="386753"/>
                  <a:pt x="260485" y="386486"/>
                  <a:pt x="325011" y="318765"/>
                </a:cubicBezTo>
                <a:cubicBezTo>
                  <a:pt x="386956" y="253710"/>
                  <a:pt x="385087" y="151328"/>
                  <a:pt x="322163" y="88406"/>
                </a:cubicBezTo>
                <a:cubicBezTo>
                  <a:pt x="289856" y="56190"/>
                  <a:pt x="247580" y="40082"/>
                  <a:pt x="205316" y="40082"/>
                </a:cubicBezTo>
                <a:close/>
                <a:moveTo>
                  <a:pt x="205349" y="0"/>
                </a:moveTo>
                <a:cubicBezTo>
                  <a:pt x="257882" y="0"/>
                  <a:pt x="310415" y="20019"/>
                  <a:pt x="350554" y="60056"/>
                </a:cubicBezTo>
                <a:cubicBezTo>
                  <a:pt x="407871" y="117290"/>
                  <a:pt x="424070" y="200297"/>
                  <a:pt x="399327" y="272107"/>
                </a:cubicBezTo>
                <a:cubicBezTo>
                  <a:pt x="410007" y="282772"/>
                  <a:pt x="572257" y="444876"/>
                  <a:pt x="581246" y="453763"/>
                </a:cubicBezTo>
                <a:cubicBezTo>
                  <a:pt x="616312" y="488779"/>
                  <a:pt x="616312" y="545391"/>
                  <a:pt x="581246" y="580407"/>
                </a:cubicBezTo>
                <a:cubicBezTo>
                  <a:pt x="546179" y="615423"/>
                  <a:pt x="489396" y="615423"/>
                  <a:pt x="454419" y="580407"/>
                </a:cubicBezTo>
                <a:lnTo>
                  <a:pt x="272589" y="398929"/>
                </a:lnTo>
                <a:cubicBezTo>
                  <a:pt x="201210" y="423546"/>
                  <a:pt x="118083" y="407905"/>
                  <a:pt x="60143" y="350048"/>
                </a:cubicBezTo>
                <a:cubicBezTo>
                  <a:pt x="-20047" y="270063"/>
                  <a:pt x="-20047" y="140130"/>
                  <a:pt x="60143" y="60056"/>
                </a:cubicBezTo>
                <a:cubicBezTo>
                  <a:pt x="100283" y="20019"/>
                  <a:pt x="152816" y="0"/>
                  <a:pt x="2053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2400" dirty="0">
              <a:latin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599362" y="1792302"/>
            <a:ext cx="362519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实现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visitor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visitorTest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模块</a:t>
            </a:r>
          </a:p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+mn-ea"/>
              </a:rPr>
              <a:t>程序调试</a:t>
            </a:r>
          </a:p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+mn-ea"/>
              </a:rPr>
              <a:t>汇报</a:t>
            </a:r>
          </a:p>
        </p:txBody>
      </p:sp>
      <p:sp>
        <p:nvSpPr>
          <p:cNvPr id="22" name="矩形 21"/>
          <p:cNvSpPr/>
          <p:nvPr/>
        </p:nvSpPr>
        <p:spPr>
          <a:xfrm>
            <a:off x="1584122" y="4296107"/>
            <a:ext cx="362519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latin typeface="微软雅黑" panose="020B0503020204020204" pitchFamily="34" charset="-122"/>
                <a:sym typeface="+mn-ea"/>
              </a:rPr>
              <a:t>增加</a:t>
            </a:r>
            <a:r>
              <a:rPr lang="en-US" altLang="zh-CN" sz="2000" dirty="0">
                <a:latin typeface="微软雅黑" panose="020B0503020204020204" pitchFamily="34" charset="-122"/>
                <a:sym typeface="+mn-ea"/>
              </a:rPr>
              <a:t>RenameTable</a:t>
            </a:r>
            <a:r>
              <a:rPr lang="zh-CN" altLang="en-US" sz="2000" dirty="0">
                <a:latin typeface="微软雅黑" panose="020B0503020204020204" pitchFamily="34" charset="-122"/>
                <a:sym typeface="+mn-ea"/>
              </a:rPr>
              <a:t>文法</a:t>
            </a:r>
          </a:p>
          <a:p>
            <a:pPr>
              <a:lnSpc>
                <a:spcPct val="120000"/>
              </a:lnSpc>
            </a:pPr>
            <a:r>
              <a:rPr lang="zh-CN" altLang="en-US" sz="2000" dirty="0">
                <a:latin typeface="微软雅黑" panose="020B0503020204020204" pitchFamily="34" charset="-122"/>
                <a:sym typeface="+mn-ea"/>
              </a:rPr>
              <a:t>实现SqlRenameTable类</a:t>
            </a:r>
          </a:p>
          <a:p>
            <a:pPr>
              <a:lnSpc>
                <a:spcPct val="120000"/>
              </a:lnSpc>
            </a:pPr>
            <a:r>
              <a:rPr lang="zh-CN" altLang="en-US" sz="2000" dirty="0">
                <a:latin typeface="微软雅黑" panose="020B0503020204020204" pitchFamily="34" charset="-122"/>
                <a:sym typeface="+mn-ea"/>
              </a:rPr>
              <a:t>程序调试、</a:t>
            </a:r>
            <a:r>
              <a:rPr lang="en-US" altLang="zh-CN" sz="2000" dirty="0">
                <a:latin typeface="微软雅黑" panose="020B0503020204020204" pitchFamily="34" charset="-122"/>
                <a:sym typeface="+mn-ea"/>
              </a:rPr>
              <a:t>PPT</a:t>
            </a:r>
            <a:r>
              <a:rPr lang="zh-CN" altLang="en-US" sz="2000" dirty="0">
                <a:latin typeface="微软雅黑" panose="020B0503020204020204" pitchFamily="34" charset="-122"/>
                <a:sym typeface="+mn-ea"/>
              </a:rPr>
              <a:t>修改</a:t>
            </a:r>
          </a:p>
        </p:txBody>
      </p:sp>
      <p:sp>
        <p:nvSpPr>
          <p:cNvPr id="23" name="矩形 22"/>
          <p:cNvSpPr/>
          <p:nvPr/>
        </p:nvSpPr>
        <p:spPr>
          <a:xfrm>
            <a:off x="6707505" y="1792605"/>
            <a:ext cx="387350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latin typeface="微软雅黑" panose="020B0503020204020204" pitchFamily="34" charset="-122"/>
                <a:sym typeface="+mn-ea"/>
              </a:rPr>
              <a:t>StartDBSQLSamples类的完善</a:t>
            </a:r>
          </a:p>
          <a:p>
            <a:pPr>
              <a:lnSpc>
                <a:spcPct val="120000"/>
              </a:lnSpc>
            </a:pPr>
            <a:r>
              <a:rPr lang="zh-CN" altLang="en-US" sz="2000" dirty="0">
                <a:latin typeface="微软雅黑" panose="020B0503020204020204" pitchFamily="34" charset="-122"/>
                <a:sym typeface="+mn-ea"/>
              </a:rPr>
              <a:t>程序调试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latin typeface="微软雅黑" panose="020B0503020204020204" pitchFamily="34" charset="-122"/>
                <a:sym typeface="+mn-ea"/>
              </a:rPr>
              <a:t>PPT</a:t>
            </a:r>
            <a:r>
              <a:rPr lang="zh-CN" altLang="en-US" sz="2000" dirty="0">
                <a:latin typeface="微软雅黑" panose="020B0503020204020204" pitchFamily="34" charset="-122"/>
                <a:sym typeface="+mn-ea"/>
              </a:rPr>
              <a:t>制作</a:t>
            </a:r>
          </a:p>
        </p:txBody>
      </p:sp>
      <p:sp>
        <p:nvSpPr>
          <p:cNvPr id="24" name="矩形 23"/>
          <p:cNvSpPr/>
          <p:nvPr/>
        </p:nvSpPr>
        <p:spPr>
          <a:xfrm>
            <a:off x="6802552" y="4296107"/>
            <a:ext cx="3625195" cy="792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latin typeface="微软雅黑" panose="020B0503020204020204" pitchFamily="34" charset="-122"/>
                <a:sym typeface="+mn-ea"/>
              </a:rPr>
              <a:t>StartDBSQLSamples</a:t>
            </a:r>
            <a:r>
              <a:rPr lang="zh-CN" altLang="en-US" dirty="0">
                <a:latin typeface="微软雅黑" panose="020B0503020204020204" pitchFamily="34" charset="-122"/>
                <a:sym typeface="+mn-ea"/>
              </a:rPr>
              <a:t>类的完善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微软雅黑" panose="020B0503020204020204" pitchFamily="34" charset="-122"/>
                <a:sym typeface="+mn-ea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sym typeface="+mn-ea"/>
              </a:rPr>
              <a:t>制作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497816" y="2458103"/>
            <a:ext cx="7188987" cy="1088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5400" b="1" dirty="0">
                <a:solidFill>
                  <a:srgbClr val="1B3C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</a:p>
        </p:txBody>
      </p:sp>
      <p:sp>
        <p:nvSpPr>
          <p:cNvPr id="6" name="椭圆 5"/>
          <p:cNvSpPr/>
          <p:nvPr/>
        </p:nvSpPr>
        <p:spPr>
          <a:xfrm>
            <a:off x="8318789" y="1702475"/>
            <a:ext cx="3666701" cy="3666701"/>
          </a:xfrm>
          <a:prstGeom prst="ellipse">
            <a:avLst/>
          </a:prstGeom>
          <a:noFill/>
          <a:ln w="88900">
            <a:solidFill>
              <a:srgbClr val="6061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954933" y="2260909"/>
            <a:ext cx="2394762" cy="2639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3800" spc="8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02</a:t>
            </a:r>
            <a:endParaRPr lang="zh-CN" altLang="en-US" sz="13800" spc="80" dirty="0">
              <a:solidFill>
                <a:schemeClr val="tx1">
                  <a:lumMod val="85000"/>
                  <a:lumOff val="1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312797" y="1249389"/>
            <a:ext cx="660059" cy="653085"/>
            <a:chOff x="11312797" y="1249389"/>
            <a:chExt cx="660059" cy="653085"/>
          </a:xfrm>
        </p:grpSpPr>
        <p:sp>
          <p:nvSpPr>
            <p:cNvPr id="8" name="椭圆 7"/>
            <p:cNvSpPr/>
            <p:nvPr/>
          </p:nvSpPr>
          <p:spPr>
            <a:xfrm rot="16200000" flipV="1">
              <a:off x="11312797" y="1249389"/>
              <a:ext cx="653085" cy="65308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outerShdw blurRad="177800" dist="228600" dir="8100000" algn="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6200000" flipV="1">
              <a:off x="11348797" y="1261357"/>
              <a:ext cx="624059" cy="624059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innerShdw blurRad="317500" dist="177800" dir="18360000">
                <a:schemeClr val="tx1">
                  <a:lumMod val="65000"/>
                  <a:lumOff val="35000"/>
                  <a:alpha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10" name="椭圆 9"/>
          <p:cNvSpPr/>
          <p:nvPr/>
        </p:nvSpPr>
        <p:spPr>
          <a:xfrm>
            <a:off x="6512172" y="-763348"/>
            <a:ext cx="1548000" cy="1548000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6790608" y="3642684"/>
            <a:ext cx="991127" cy="991127"/>
          </a:xfrm>
          <a:prstGeom prst="ellipse">
            <a:avLst/>
          </a:prstGeom>
          <a:solidFill>
            <a:srgbClr val="1A3965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04696" y="3415473"/>
            <a:ext cx="6441977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9246854" y="2133700"/>
            <a:ext cx="1812098" cy="9161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b="1" dirty="0">
                <a:solidFill>
                  <a:srgbClr val="C10007"/>
                </a:solidFill>
                <a:latin typeface="微软雅黑" panose="020B0503020204020204" pitchFamily="34" charset="-122"/>
              </a:rPr>
              <a:t>PART</a:t>
            </a:r>
            <a:endParaRPr lang="zh-CN" altLang="en-US" sz="4800" b="1" dirty="0">
              <a:solidFill>
                <a:srgbClr val="C10007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096172" y="4714343"/>
            <a:ext cx="1309667" cy="1309667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功能介绍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34254" y="903953"/>
            <a:ext cx="11139170" cy="5581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2400" dirty="0" err="1">
                <a:solidFill>
                  <a:schemeClr val="accent3"/>
                </a:solidFill>
                <a:latin typeface="+mn-ea"/>
              </a:rPr>
              <a:t>renameTable</a:t>
            </a:r>
            <a:r>
              <a:rPr lang="en-US" altLang="zh-CN" sz="2400" dirty="0">
                <a:solidFill>
                  <a:schemeClr val="accent3"/>
                </a:solidFill>
                <a:latin typeface="+mn-ea"/>
              </a:rPr>
              <a:t>	</a:t>
            </a:r>
            <a:r>
              <a:rPr lang="zh-CN" altLang="en-US" sz="2400" dirty="0">
                <a:solidFill>
                  <a:schemeClr val="accent3"/>
                </a:solidFill>
                <a:latin typeface="+mn-ea"/>
              </a:rPr>
              <a:t>表重命名</a:t>
            </a:r>
          </a:p>
          <a:p>
            <a:pPr algn="l">
              <a:lnSpc>
                <a:spcPct val="130000"/>
              </a:lnSpc>
            </a:pPr>
            <a:r>
              <a:rPr lang="zh-CN" altLang="en-US" sz="2400" b="1" dirty="0">
                <a:solidFill>
                  <a:schemeClr val="accent5"/>
                </a:solidFill>
                <a:latin typeface="微软雅黑" panose="020B0503020204020204" pitchFamily="34" charset="-122"/>
              </a:rPr>
              <a:t>生成式：</a:t>
            </a:r>
          </a:p>
          <a:p>
            <a:pPr algn="l">
              <a:lnSpc>
                <a:spcPct val="130000"/>
              </a:lnSpc>
            </a:pPr>
            <a:r>
              <a:rPr lang="en-US" altLang="zh-CN" sz="2400" dirty="0">
                <a:latin typeface="微软雅黑" panose="020B0503020204020204" pitchFamily="34" charset="-122"/>
              </a:rPr>
              <a:t>	</a:t>
            </a:r>
            <a:r>
              <a:rPr lang="zh-CN" altLang="en-US" sz="2400" dirty="0">
                <a:latin typeface="微软雅黑" panose="020B0503020204020204" pitchFamily="34" charset="-122"/>
              </a:rPr>
              <a:t>RENAME TABLE</a:t>
            </a:r>
            <a:r>
              <a:rPr lang="en-US" altLang="zh-CN" sz="2400" dirty="0">
                <a:latin typeface="微软雅黑" panose="020B0503020204020204" pitchFamily="34" charset="-122"/>
              </a:rPr>
              <a:t> [IF NOT EXIST]</a:t>
            </a:r>
            <a:r>
              <a:rPr lang="zh-CN" altLang="en-US" sz="2400" dirty="0">
                <a:latin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</a:rPr>
              <a:t>old_table_name</a:t>
            </a:r>
            <a:r>
              <a:rPr lang="zh-CN" altLang="en-US" sz="2400" dirty="0">
                <a:latin typeface="微软雅黑" panose="020B0503020204020204" pitchFamily="34" charset="-122"/>
              </a:rPr>
              <a:t> TO 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</a:rPr>
              <a:t>new_table_name</a:t>
            </a:r>
            <a:r>
              <a:rPr lang="zh-CN" altLang="en-US" sz="2400" dirty="0">
                <a:latin typeface="微软雅黑" panose="020B0503020204020204" pitchFamily="34" charset="-122"/>
              </a:rPr>
              <a:t>;</a:t>
            </a:r>
          </a:p>
          <a:p>
            <a:pPr algn="l">
              <a:lnSpc>
                <a:spcPct val="130000"/>
              </a:lnSpc>
            </a:pPr>
            <a:r>
              <a:rPr lang="zh-CN" altLang="en-US" sz="2400" b="1" dirty="0">
                <a:solidFill>
                  <a:schemeClr val="accent5"/>
                </a:solidFill>
                <a:latin typeface="微软雅黑" panose="020B0503020204020204" pitchFamily="34" charset="-122"/>
              </a:rPr>
              <a:t>基本逻辑：</a:t>
            </a:r>
            <a:endParaRPr lang="en-US" altLang="zh-CN" sz="2400" b="1" dirty="0">
              <a:solidFill>
                <a:schemeClr val="accent5"/>
              </a:solidFill>
              <a:latin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</a:rPr>
              <a:t>if </a:t>
            </a:r>
            <a:r>
              <a:rPr lang="en-US" altLang="zh-CN" sz="2000" dirty="0" err="1">
                <a:solidFill>
                  <a:schemeClr val="accent3"/>
                </a:solidFill>
                <a:latin typeface="微软雅黑" panose="020B0503020204020204" pitchFamily="34" charset="-122"/>
              </a:rPr>
              <a:t>old_table_name</a:t>
            </a: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</a:rPr>
              <a:t> not exist:</a:t>
            </a:r>
          </a:p>
          <a:p>
            <a:pPr algn="l">
              <a:lnSpc>
                <a:spcPct val="130000"/>
              </a:lnSpc>
            </a:pP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</a:rPr>
              <a:t>	throw exception</a:t>
            </a:r>
          </a:p>
          <a:p>
            <a:pPr algn="l">
              <a:lnSpc>
                <a:spcPct val="130000"/>
              </a:lnSpc>
            </a:pP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</a:rPr>
              <a:t>else if </a:t>
            </a:r>
            <a:r>
              <a:rPr lang="en-US" altLang="zh-CN" sz="2000" dirty="0" err="1">
                <a:solidFill>
                  <a:schemeClr val="accent3"/>
                </a:solidFill>
                <a:latin typeface="微软雅黑" panose="020B0503020204020204" pitchFamily="34" charset="-122"/>
              </a:rPr>
              <a:t>new_table_name</a:t>
            </a: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</a:rPr>
              <a:t> exist:</a:t>
            </a:r>
          </a:p>
          <a:p>
            <a:pPr algn="l">
              <a:lnSpc>
                <a:spcPct val="130000"/>
              </a:lnSpc>
            </a:pP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</a:rPr>
              <a:t>	if has ‘IF NOT EXIST’:</a:t>
            </a:r>
          </a:p>
          <a:p>
            <a:pPr algn="l">
              <a:lnSpc>
                <a:spcPct val="130000"/>
              </a:lnSpc>
            </a:pP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</a:rPr>
              <a:t>		throw exception</a:t>
            </a:r>
          </a:p>
          <a:p>
            <a:pPr algn="l">
              <a:lnSpc>
                <a:spcPct val="130000"/>
              </a:lnSpc>
            </a:pP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</a:rPr>
              <a:t>	else:</a:t>
            </a:r>
          </a:p>
          <a:p>
            <a:pPr algn="l">
              <a:lnSpc>
                <a:spcPct val="130000"/>
              </a:lnSpc>
            </a:pP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</a:rPr>
              <a:t>		overwrite</a:t>
            </a:r>
          </a:p>
          <a:p>
            <a:pPr algn="l">
              <a:lnSpc>
                <a:spcPct val="130000"/>
              </a:lnSpc>
            </a:pP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</a:rPr>
              <a:t>else:</a:t>
            </a:r>
          </a:p>
          <a:p>
            <a:pPr algn="l">
              <a:lnSpc>
                <a:spcPct val="130000"/>
              </a:lnSpc>
            </a:pPr>
            <a:r>
              <a:rPr lang="en-US" altLang="zh-CN" sz="2000" dirty="0">
                <a:solidFill>
                  <a:schemeClr val="accent3"/>
                </a:solidFill>
                <a:latin typeface="微软雅黑" panose="020B0503020204020204" pitchFamily="34" charset="-122"/>
              </a:rPr>
              <a:t>	rename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A2215248-9AFE-F6A6-2F44-64DCE4208AE4}"/>
              </a:ext>
            </a:extLst>
          </p:cNvPr>
          <p:cNvGrpSpPr/>
          <p:nvPr/>
        </p:nvGrpSpPr>
        <p:grpSpPr>
          <a:xfrm>
            <a:off x="4359870" y="2771167"/>
            <a:ext cx="7548197" cy="3615324"/>
            <a:chOff x="3539536" y="3126273"/>
            <a:chExt cx="7548197" cy="3615324"/>
          </a:xfrm>
        </p:grpSpPr>
        <p:sp>
          <p:nvSpPr>
            <p:cNvPr id="2" name="流程图: 决策 1">
              <a:extLst>
                <a:ext uri="{FF2B5EF4-FFF2-40B4-BE49-F238E27FC236}">
                  <a16:creationId xmlns:a16="http://schemas.microsoft.com/office/drawing/2014/main" id="{B59B3297-0E0B-055E-64D2-CD1068140FD3}"/>
                </a:ext>
              </a:extLst>
            </p:cNvPr>
            <p:cNvSpPr/>
            <p:nvPr/>
          </p:nvSpPr>
          <p:spPr>
            <a:xfrm>
              <a:off x="7470632" y="3126273"/>
              <a:ext cx="2246828" cy="1216240"/>
            </a:xfrm>
            <a:prstGeom prst="flowChartDecision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err="1">
                  <a:solidFill>
                    <a:schemeClr val="tx1"/>
                  </a:solidFill>
                  <a:latin typeface="微软雅黑" panose="020B0503020204020204" pitchFamily="34" charset="-122"/>
                </a:rPr>
                <a:t>old_table_name</a:t>
              </a:r>
              <a:r>
                <a:rPr lang="en-US" altLang="zh-CN" sz="1800" dirty="0">
                  <a:solidFill>
                    <a:schemeClr val="tx1"/>
                  </a:solidFill>
                  <a:latin typeface="微软雅黑" panose="020B0503020204020204" pitchFamily="34" charset="-122"/>
                </a:rPr>
                <a:t> not exist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4" name="流程图: 过程 3">
              <a:extLst>
                <a:ext uri="{FF2B5EF4-FFF2-40B4-BE49-F238E27FC236}">
                  <a16:creationId xmlns:a16="http://schemas.microsoft.com/office/drawing/2014/main" id="{69640A59-E8FD-3894-91F3-4E83A54F24DD}"/>
                </a:ext>
              </a:extLst>
            </p:cNvPr>
            <p:cNvSpPr/>
            <p:nvPr/>
          </p:nvSpPr>
          <p:spPr>
            <a:xfrm>
              <a:off x="9645061" y="4354624"/>
              <a:ext cx="1387238" cy="612648"/>
            </a:xfrm>
            <a:prstGeom prst="flowChartProcess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chemeClr val="tx1"/>
                  </a:solidFill>
                  <a:latin typeface="微软雅黑" panose="020B0503020204020204" pitchFamily="34" charset="-122"/>
                </a:rPr>
                <a:t>throw exception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5" name="流程图: 决策 4">
              <a:extLst>
                <a:ext uri="{FF2B5EF4-FFF2-40B4-BE49-F238E27FC236}">
                  <a16:creationId xmlns:a16="http://schemas.microsoft.com/office/drawing/2014/main" id="{145E039D-752B-3E55-02D5-C2A94C0BF607}"/>
                </a:ext>
              </a:extLst>
            </p:cNvPr>
            <p:cNvSpPr/>
            <p:nvPr/>
          </p:nvSpPr>
          <p:spPr>
            <a:xfrm>
              <a:off x="6027961" y="4044518"/>
              <a:ext cx="2172076" cy="1216240"/>
            </a:xfrm>
            <a:prstGeom prst="flowChartDecision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err="1">
                  <a:solidFill>
                    <a:schemeClr val="tx1"/>
                  </a:solidFill>
                  <a:latin typeface="微软雅黑" panose="020B0503020204020204" pitchFamily="34" charset="-122"/>
                </a:rPr>
                <a:t>new_tablename</a:t>
              </a:r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</a:rPr>
                <a:t> _exist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6" name="流程图: 决策 5">
              <a:extLst>
                <a:ext uri="{FF2B5EF4-FFF2-40B4-BE49-F238E27FC236}">
                  <a16:creationId xmlns:a16="http://schemas.microsoft.com/office/drawing/2014/main" id="{673E2182-385B-1EF6-4715-AF4D073E9A3E}"/>
                </a:ext>
              </a:extLst>
            </p:cNvPr>
            <p:cNvSpPr/>
            <p:nvPr/>
          </p:nvSpPr>
          <p:spPr>
            <a:xfrm>
              <a:off x="4585288" y="4962763"/>
              <a:ext cx="2097325" cy="1216240"/>
            </a:xfrm>
            <a:prstGeom prst="flowChartDecision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chemeClr val="tx1"/>
                  </a:solidFill>
                  <a:latin typeface="微软雅黑" panose="020B0503020204020204" pitchFamily="34" charset="-122"/>
                </a:rPr>
                <a:t>has ‘IF NOT EXIST’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cxnSp>
          <p:nvCxnSpPr>
            <p:cNvPr id="14" name="连接符: 肘形 13">
              <a:extLst>
                <a:ext uri="{FF2B5EF4-FFF2-40B4-BE49-F238E27FC236}">
                  <a16:creationId xmlns:a16="http://schemas.microsoft.com/office/drawing/2014/main" id="{C2081823-774B-F2A2-72A1-6C8C71475B35}"/>
                </a:ext>
              </a:extLst>
            </p:cNvPr>
            <p:cNvCxnSpPr>
              <a:cxnSpLocks/>
              <a:stCxn id="2" idx="3"/>
              <a:endCxn id="4" idx="0"/>
            </p:cNvCxnSpPr>
            <p:nvPr/>
          </p:nvCxnSpPr>
          <p:spPr>
            <a:xfrm>
              <a:off x="9717460" y="3734393"/>
              <a:ext cx="621220" cy="6202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FFD93B2-1814-1546-FDBF-8CB3054BC78A}"/>
                </a:ext>
              </a:extLst>
            </p:cNvPr>
            <p:cNvSpPr txBox="1"/>
            <p:nvPr/>
          </p:nvSpPr>
          <p:spPr>
            <a:xfrm>
              <a:off x="10272677" y="3675185"/>
              <a:ext cx="8150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</a:rPr>
                <a:t>YES</a:t>
              </a: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cxnSp>
          <p:nvCxnSpPr>
            <p:cNvPr id="19" name="连接符: 肘形 18">
              <a:extLst>
                <a:ext uri="{FF2B5EF4-FFF2-40B4-BE49-F238E27FC236}">
                  <a16:creationId xmlns:a16="http://schemas.microsoft.com/office/drawing/2014/main" id="{E93BA72B-E294-285F-95E1-6FBC8D39AC01}"/>
                </a:ext>
              </a:extLst>
            </p:cNvPr>
            <p:cNvCxnSpPr>
              <a:cxnSpLocks/>
              <a:stCxn id="2" idx="1"/>
              <a:endCxn id="5" idx="0"/>
            </p:cNvCxnSpPr>
            <p:nvPr/>
          </p:nvCxnSpPr>
          <p:spPr>
            <a:xfrm rot="10800000" flipV="1">
              <a:off x="7114000" y="3734392"/>
              <a:ext cx="356633" cy="31012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0969B17-AB9C-0C02-87C7-B829442972C0}"/>
                </a:ext>
              </a:extLst>
            </p:cNvPr>
            <p:cNvSpPr txBox="1"/>
            <p:nvPr/>
          </p:nvSpPr>
          <p:spPr>
            <a:xfrm>
              <a:off x="7026203" y="3426494"/>
              <a:ext cx="76032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</a:rPr>
                <a:t>NO</a:t>
              </a: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cxnSp>
          <p:nvCxnSpPr>
            <p:cNvPr id="22" name="连接符: 肘形 21">
              <a:extLst>
                <a:ext uri="{FF2B5EF4-FFF2-40B4-BE49-F238E27FC236}">
                  <a16:creationId xmlns:a16="http://schemas.microsoft.com/office/drawing/2014/main" id="{C6471202-F092-4514-82B7-F2A0EDEEB321}"/>
                </a:ext>
              </a:extLst>
            </p:cNvPr>
            <p:cNvCxnSpPr>
              <a:cxnSpLocks/>
              <a:stCxn id="5" idx="1"/>
              <a:endCxn id="6" idx="0"/>
            </p:cNvCxnSpPr>
            <p:nvPr/>
          </p:nvCxnSpPr>
          <p:spPr>
            <a:xfrm rot="10800000" flipV="1">
              <a:off x="5633951" y="4652637"/>
              <a:ext cx="394010" cy="31012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AE9DD7D9-A1D4-8E8F-BA42-40BD99CB139E}"/>
                </a:ext>
              </a:extLst>
            </p:cNvPr>
            <p:cNvSpPr txBox="1"/>
            <p:nvPr/>
          </p:nvSpPr>
          <p:spPr>
            <a:xfrm>
              <a:off x="5549993" y="4337161"/>
              <a:ext cx="77862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</a:rPr>
                <a:t>YES</a:t>
              </a: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24" name="流程图: 过程 23">
              <a:extLst>
                <a:ext uri="{FF2B5EF4-FFF2-40B4-BE49-F238E27FC236}">
                  <a16:creationId xmlns:a16="http://schemas.microsoft.com/office/drawing/2014/main" id="{1626A908-6D26-0D67-551A-CC5AE6A52C83}"/>
                </a:ext>
              </a:extLst>
            </p:cNvPr>
            <p:cNvSpPr/>
            <p:nvPr/>
          </p:nvSpPr>
          <p:spPr>
            <a:xfrm>
              <a:off x="3539536" y="6128949"/>
              <a:ext cx="1295206" cy="612648"/>
            </a:xfrm>
            <a:prstGeom prst="flowChartProcess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chemeClr val="tx1"/>
                  </a:solidFill>
                  <a:latin typeface="微软雅黑" panose="020B0503020204020204" pitchFamily="34" charset="-122"/>
                </a:rPr>
                <a:t>throw exception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cxnSp>
          <p:nvCxnSpPr>
            <p:cNvPr id="26" name="连接符: 肘形 25">
              <a:extLst>
                <a:ext uri="{FF2B5EF4-FFF2-40B4-BE49-F238E27FC236}">
                  <a16:creationId xmlns:a16="http://schemas.microsoft.com/office/drawing/2014/main" id="{60C91229-C1E3-0CB7-A720-324C9BF833F3}"/>
                </a:ext>
              </a:extLst>
            </p:cNvPr>
            <p:cNvCxnSpPr>
              <a:cxnSpLocks/>
              <a:stCxn id="6" idx="1"/>
              <a:endCxn id="24" idx="0"/>
            </p:cNvCxnSpPr>
            <p:nvPr/>
          </p:nvCxnSpPr>
          <p:spPr>
            <a:xfrm rot="10800000" flipV="1">
              <a:off x="4187140" y="5570883"/>
              <a:ext cx="398149" cy="55806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流程图: 过程 26">
              <a:extLst>
                <a:ext uri="{FF2B5EF4-FFF2-40B4-BE49-F238E27FC236}">
                  <a16:creationId xmlns:a16="http://schemas.microsoft.com/office/drawing/2014/main" id="{F65763F3-A31C-5CA4-1BFB-0ED0A8840966}"/>
                </a:ext>
              </a:extLst>
            </p:cNvPr>
            <p:cNvSpPr/>
            <p:nvPr/>
          </p:nvSpPr>
          <p:spPr>
            <a:xfrm>
              <a:off x="6683514" y="6128949"/>
              <a:ext cx="1285045" cy="612648"/>
            </a:xfrm>
            <a:prstGeom prst="flowChartProcess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chemeClr val="tx1"/>
                  </a:solidFill>
                  <a:latin typeface="微软雅黑" panose="020B0503020204020204" pitchFamily="34" charset="-122"/>
                </a:rPr>
                <a:t>overwrite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cxnSp>
          <p:nvCxnSpPr>
            <p:cNvPr id="29" name="连接符: 肘形 28">
              <a:extLst>
                <a:ext uri="{FF2B5EF4-FFF2-40B4-BE49-F238E27FC236}">
                  <a16:creationId xmlns:a16="http://schemas.microsoft.com/office/drawing/2014/main" id="{DACA862C-7CD8-6164-6069-790E31B52DF0}"/>
                </a:ext>
              </a:extLst>
            </p:cNvPr>
            <p:cNvCxnSpPr>
              <a:cxnSpLocks/>
              <a:stCxn id="6" idx="3"/>
              <a:endCxn id="27" idx="0"/>
            </p:cNvCxnSpPr>
            <p:nvPr/>
          </p:nvCxnSpPr>
          <p:spPr>
            <a:xfrm>
              <a:off x="6682613" y="5570883"/>
              <a:ext cx="643424" cy="55806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BA79EA53-07D4-5816-2E61-818D399F021D}"/>
                </a:ext>
              </a:extLst>
            </p:cNvPr>
            <p:cNvSpPr txBox="1"/>
            <p:nvPr/>
          </p:nvSpPr>
          <p:spPr>
            <a:xfrm>
              <a:off x="4042084" y="5203126"/>
              <a:ext cx="74105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</a:rPr>
                <a:t>YES</a:t>
              </a: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C4D1E5A1-CA4C-53C6-F618-92B36BF322C6}"/>
                </a:ext>
              </a:extLst>
            </p:cNvPr>
            <p:cNvSpPr txBox="1"/>
            <p:nvPr/>
          </p:nvSpPr>
          <p:spPr>
            <a:xfrm>
              <a:off x="7311933" y="5480584"/>
              <a:ext cx="71542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</a:rPr>
                <a:t>NO</a:t>
              </a: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33" name="流程图: 过程 32">
              <a:extLst>
                <a:ext uri="{FF2B5EF4-FFF2-40B4-BE49-F238E27FC236}">
                  <a16:creationId xmlns:a16="http://schemas.microsoft.com/office/drawing/2014/main" id="{705A979F-F5B3-B474-BD13-1485AC73785F}"/>
                </a:ext>
              </a:extLst>
            </p:cNvPr>
            <p:cNvSpPr/>
            <p:nvPr/>
          </p:nvSpPr>
          <p:spPr>
            <a:xfrm>
              <a:off x="8200036" y="5203126"/>
              <a:ext cx="1144365" cy="612648"/>
            </a:xfrm>
            <a:prstGeom prst="flowChartProcess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chemeClr val="tx1"/>
                  </a:solidFill>
                  <a:latin typeface="微软雅黑" panose="020B0503020204020204" pitchFamily="34" charset="-122"/>
                </a:rPr>
                <a:t>rename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  <p:cxnSp>
          <p:nvCxnSpPr>
            <p:cNvPr id="35" name="连接符: 肘形 34">
              <a:extLst>
                <a:ext uri="{FF2B5EF4-FFF2-40B4-BE49-F238E27FC236}">
                  <a16:creationId xmlns:a16="http://schemas.microsoft.com/office/drawing/2014/main" id="{1828A5E3-A512-7E4F-EB9F-66A39562CEBD}"/>
                </a:ext>
              </a:extLst>
            </p:cNvPr>
            <p:cNvCxnSpPr>
              <a:cxnSpLocks/>
              <a:stCxn id="5" idx="3"/>
              <a:endCxn id="33" idx="0"/>
            </p:cNvCxnSpPr>
            <p:nvPr/>
          </p:nvCxnSpPr>
          <p:spPr>
            <a:xfrm>
              <a:off x="8200037" y="4652638"/>
              <a:ext cx="572182" cy="550488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F62AC123-27B1-D59D-DE43-A6C7D1AAC1C8}"/>
                </a:ext>
              </a:extLst>
            </p:cNvPr>
            <p:cNvSpPr txBox="1"/>
            <p:nvPr/>
          </p:nvSpPr>
          <p:spPr>
            <a:xfrm>
              <a:off x="8772218" y="4558550"/>
              <a:ext cx="75205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</a:rPr>
                <a:t>NO</a:t>
              </a: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497816" y="2458103"/>
            <a:ext cx="7188987" cy="1088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5400" b="1" dirty="0">
                <a:solidFill>
                  <a:srgbClr val="1B3C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实现过程与结果</a:t>
            </a:r>
          </a:p>
        </p:txBody>
      </p:sp>
      <p:sp>
        <p:nvSpPr>
          <p:cNvPr id="6" name="椭圆 5"/>
          <p:cNvSpPr/>
          <p:nvPr/>
        </p:nvSpPr>
        <p:spPr>
          <a:xfrm>
            <a:off x="8318789" y="1702475"/>
            <a:ext cx="3666701" cy="3666701"/>
          </a:xfrm>
          <a:prstGeom prst="ellipse">
            <a:avLst/>
          </a:prstGeom>
          <a:noFill/>
          <a:ln w="88900">
            <a:solidFill>
              <a:srgbClr val="6061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954933" y="2260909"/>
            <a:ext cx="2394762" cy="2639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3800" spc="8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03</a:t>
            </a:r>
            <a:endParaRPr lang="zh-CN" altLang="en-US" sz="13800" spc="80" dirty="0">
              <a:solidFill>
                <a:schemeClr val="tx1">
                  <a:lumMod val="85000"/>
                  <a:lumOff val="1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312797" y="1249389"/>
            <a:ext cx="660059" cy="653085"/>
            <a:chOff x="11312797" y="1249389"/>
            <a:chExt cx="660059" cy="653085"/>
          </a:xfrm>
        </p:grpSpPr>
        <p:sp>
          <p:nvSpPr>
            <p:cNvPr id="8" name="椭圆 7"/>
            <p:cNvSpPr/>
            <p:nvPr/>
          </p:nvSpPr>
          <p:spPr>
            <a:xfrm rot="16200000" flipV="1">
              <a:off x="11312797" y="1249389"/>
              <a:ext cx="653085" cy="65308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outerShdw blurRad="177800" dist="228600" dir="8100000" algn="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6200000" flipV="1">
              <a:off x="11348797" y="1261357"/>
              <a:ext cx="624059" cy="624059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4F5F7"/>
                </a:gs>
              </a:gsLst>
              <a:lin ang="5400000" scaled="1"/>
            </a:gradFill>
            <a:ln>
              <a:noFill/>
            </a:ln>
            <a:effectLst>
              <a:innerShdw blurRad="317500" dist="177800" dir="18360000">
                <a:schemeClr val="tx1">
                  <a:lumMod val="65000"/>
                  <a:lumOff val="35000"/>
                  <a:alpha val="3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10" name="椭圆 9"/>
          <p:cNvSpPr/>
          <p:nvPr/>
        </p:nvSpPr>
        <p:spPr>
          <a:xfrm>
            <a:off x="6512172" y="-763348"/>
            <a:ext cx="1548000" cy="1548000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6790608" y="3642684"/>
            <a:ext cx="991127" cy="991127"/>
          </a:xfrm>
          <a:prstGeom prst="ellipse">
            <a:avLst/>
          </a:prstGeom>
          <a:solidFill>
            <a:srgbClr val="1A3965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04696" y="3415473"/>
            <a:ext cx="6441977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9246854" y="2133700"/>
            <a:ext cx="1812098" cy="9161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b="1" dirty="0">
                <a:solidFill>
                  <a:srgbClr val="C10007"/>
                </a:solidFill>
                <a:latin typeface="微软雅黑" panose="020B0503020204020204" pitchFamily="34" charset="-122"/>
              </a:rPr>
              <a:t>PART</a:t>
            </a:r>
            <a:endParaRPr lang="zh-CN" altLang="en-US" sz="4800" b="1" dirty="0">
              <a:solidFill>
                <a:srgbClr val="C10007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096172" y="4714343"/>
            <a:ext cx="1309667" cy="1309667"/>
          </a:xfrm>
          <a:prstGeom prst="ellipse">
            <a:avLst/>
          </a:prstGeom>
          <a:solidFill>
            <a:srgbClr val="C10007"/>
          </a:solid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执行过程</a:t>
            </a:r>
          </a:p>
        </p:txBody>
      </p:sp>
      <p:sp>
        <p:nvSpPr>
          <p:cNvPr id="3" name="流程图: 可选过程 2">
            <a:extLst>
              <a:ext uri="{FF2B5EF4-FFF2-40B4-BE49-F238E27FC236}">
                <a16:creationId xmlns:a16="http://schemas.microsoft.com/office/drawing/2014/main" id="{E78863CB-FA98-E4E1-4DC4-664D998C0D75}"/>
              </a:ext>
            </a:extLst>
          </p:cNvPr>
          <p:cNvSpPr/>
          <p:nvPr/>
        </p:nvSpPr>
        <p:spPr>
          <a:xfrm>
            <a:off x="4652266" y="896537"/>
            <a:ext cx="2887463" cy="612648"/>
          </a:xfrm>
          <a:prstGeom prst="flowChartAlternateProcess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语句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流程图: 可选过程 4">
            <a:extLst>
              <a:ext uri="{FF2B5EF4-FFF2-40B4-BE49-F238E27FC236}">
                <a16:creationId xmlns:a16="http://schemas.microsoft.com/office/drawing/2014/main" id="{946F4F0A-BC9F-FB66-9A2B-6CFDD87E0F0C}"/>
              </a:ext>
            </a:extLst>
          </p:cNvPr>
          <p:cNvSpPr/>
          <p:nvPr/>
        </p:nvSpPr>
        <p:spPr>
          <a:xfrm>
            <a:off x="4652267" y="1794456"/>
            <a:ext cx="2887462" cy="612648"/>
          </a:xfrm>
          <a:prstGeom prst="flowChartAlternateProcess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ANTLR</a:t>
            </a:r>
            <a:r>
              <a:rPr lang="zh-CN" altLang="en-US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工具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流程图: 可选过程 5">
            <a:extLst>
              <a:ext uri="{FF2B5EF4-FFF2-40B4-BE49-F238E27FC236}">
                <a16:creationId xmlns:a16="http://schemas.microsoft.com/office/drawing/2014/main" id="{4052A1B9-5716-3BF3-984A-C7D86971F12F}"/>
              </a:ext>
            </a:extLst>
          </p:cNvPr>
          <p:cNvSpPr/>
          <p:nvPr/>
        </p:nvSpPr>
        <p:spPr>
          <a:xfrm>
            <a:off x="4652266" y="2693380"/>
            <a:ext cx="2887462" cy="612648"/>
          </a:xfrm>
          <a:prstGeom prst="flowChartAlternateProcess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生成语法树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9" name="流程图: 可选过程 8">
            <a:extLst>
              <a:ext uri="{FF2B5EF4-FFF2-40B4-BE49-F238E27FC236}">
                <a16:creationId xmlns:a16="http://schemas.microsoft.com/office/drawing/2014/main" id="{03EEF30E-EB26-3109-03B9-90F228623BE2}"/>
              </a:ext>
            </a:extLst>
          </p:cNvPr>
          <p:cNvSpPr/>
          <p:nvPr/>
        </p:nvSpPr>
        <p:spPr>
          <a:xfrm>
            <a:off x="4652266" y="3591299"/>
            <a:ext cx="2887463" cy="612648"/>
          </a:xfrm>
          <a:prstGeom prst="flowChartAlternateProcess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调用对应的</a:t>
            </a:r>
            <a:r>
              <a:rPr lang="en-US" altLang="zh-CN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visitor</a:t>
            </a:r>
            <a:r>
              <a:rPr lang="zh-CN" altLang="en-US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访问节点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流程图: 可选过程 9">
            <a:extLst>
              <a:ext uri="{FF2B5EF4-FFF2-40B4-BE49-F238E27FC236}">
                <a16:creationId xmlns:a16="http://schemas.microsoft.com/office/drawing/2014/main" id="{F976645F-0A10-0CD1-FE30-3E0C81930090}"/>
              </a:ext>
            </a:extLst>
          </p:cNvPr>
          <p:cNvSpPr/>
          <p:nvPr/>
        </p:nvSpPr>
        <p:spPr>
          <a:xfrm>
            <a:off x="4652266" y="4491083"/>
            <a:ext cx="2887463" cy="612648"/>
          </a:xfrm>
          <a:prstGeom prst="flowChartAlternateProcess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生成对应的功能类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流程图: 可选过程 10">
            <a:extLst>
              <a:ext uri="{FF2B5EF4-FFF2-40B4-BE49-F238E27FC236}">
                <a16:creationId xmlns:a16="http://schemas.microsoft.com/office/drawing/2014/main" id="{42057C76-FC53-30C7-7137-3AE5D7E81372}"/>
              </a:ext>
            </a:extLst>
          </p:cNvPr>
          <p:cNvSpPr/>
          <p:nvPr/>
        </p:nvSpPr>
        <p:spPr>
          <a:xfrm>
            <a:off x="4652266" y="5388142"/>
            <a:ext cx="2887463" cy="612648"/>
          </a:xfrm>
          <a:prstGeom prst="flowChartAlternateProcess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>
                <a:solidFill>
                  <a:schemeClr val="tx1"/>
                </a:solidFill>
                <a:latin typeface="微软雅黑" panose="020B0503020204020204" pitchFamily="34" charset="-122"/>
              </a:rPr>
              <a:t>调用对应的执行器执行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0D5B49F-60C7-8EC9-7DB0-E6FCCBAC86B2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6095998" y="1509185"/>
            <a:ext cx="0" cy="2852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FA6A8F5-CF42-D493-7E43-C4BA5B45A35C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6095997" y="2407104"/>
            <a:ext cx="1" cy="286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52F7384E-D52C-5613-3FCD-96406D096580}"/>
              </a:ext>
            </a:extLst>
          </p:cNvPr>
          <p:cNvCxnSpPr>
            <a:stCxn id="6" idx="2"/>
            <a:endCxn id="9" idx="0"/>
          </p:cNvCxnSpPr>
          <p:nvPr/>
        </p:nvCxnSpPr>
        <p:spPr>
          <a:xfrm>
            <a:off x="6095997" y="3306028"/>
            <a:ext cx="1" cy="2852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27919EFA-404F-4ED2-CD48-1A0B1CBEF19B}"/>
              </a:ext>
            </a:extLst>
          </p:cNvPr>
          <p:cNvCxnSpPr>
            <a:stCxn id="9" idx="2"/>
            <a:endCxn id="10" idx="0"/>
          </p:cNvCxnSpPr>
          <p:nvPr/>
        </p:nvCxnSpPr>
        <p:spPr>
          <a:xfrm>
            <a:off x="6095998" y="4203947"/>
            <a:ext cx="0" cy="287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2B389C19-8B4D-4A3B-83D9-4B1A173ED984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6095998" y="5103731"/>
            <a:ext cx="0" cy="284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实现过程</a:t>
            </a:r>
          </a:p>
        </p:txBody>
      </p:sp>
      <p:sp>
        <p:nvSpPr>
          <p:cNvPr id="3" name="文本占位符 44"/>
          <p:cNvSpPr>
            <a:spLocks noGrp="1"/>
          </p:cNvSpPr>
          <p:nvPr/>
        </p:nvSpPr>
        <p:spPr>
          <a:xfrm>
            <a:off x="834390" y="896620"/>
            <a:ext cx="10316210" cy="47498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75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Tx/>
              <a:buNone/>
              <a:defRPr sz="2400" b="1" kern="1200">
                <a:solidFill>
                  <a:srgbClr val="60616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</a:rPr>
              <a:t>start-db-calcite/src/main/antlr4/org/urbcomp/start/db/parser/parser/StartDBSql.g4</a:t>
            </a:r>
          </a:p>
        </p:txBody>
      </p:sp>
      <p:pic>
        <p:nvPicPr>
          <p:cNvPr id="58" name="图片 57" descr="截屏2023-05-29 21.47.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420" y="1474470"/>
            <a:ext cx="7543800" cy="5233670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4749800" y="2007235"/>
            <a:ext cx="3454400" cy="228600"/>
          </a:xfrm>
          <a:prstGeom prst="rect">
            <a:avLst/>
          </a:prstGeom>
          <a:noFill/>
          <a:ln w="3175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34390" y="3013710"/>
            <a:ext cx="2968625" cy="82994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</a:rPr>
              <a:t>在</a:t>
            </a:r>
            <a:r>
              <a:rPr lang="en-US" altLang="zh-CN" sz="2400" dirty="0">
                <a:latin typeface="微软雅黑" panose="020B0503020204020204" pitchFamily="34" charset="-122"/>
              </a:rPr>
              <a:t>ANTLR</a:t>
            </a:r>
            <a:r>
              <a:rPr lang="zh-CN" altLang="en-US" sz="2400" dirty="0">
                <a:latin typeface="微软雅黑" panose="020B0503020204020204" pitchFamily="34" charset="-122"/>
              </a:rPr>
              <a:t>的</a:t>
            </a:r>
            <a:r>
              <a:rPr lang="en-US" altLang="zh-CN" sz="2400" dirty="0">
                <a:latin typeface="微软雅黑" panose="020B0503020204020204" pitchFamily="34" charset="-122"/>
              </a:rPr>
              <a:t>g4</a:t>
            </a:r>
            <a:r>
              <a:rPr lang="zh-CN" altLang="en-US" sz="2400" dirty="0">
                <a:latin typeface="微软雅黑" panose="020B0503020204020204" pitchFamily="34" charset="-122"/>
              </a:rPr>
              <a:t>文件中添加对应的</a:t>
            </a:r>
            <a:r>
              <a:rPr lang="en-US" altLang="zh-CN" sz="2400" dirty="0" err="1">
                <a:latin typeface="微软雅黑" panose="020B0503020204020204" pitchFamily="34" charset="-122"/>
              </a:rPr>
              <a:t>stmt</a:t>
            </a:r>
            <a:endParaRPr lang="en-US" altLang="zh-CN" sz="2400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4890"/>
      </a:accent1>
      <a:accent2>
        <a:srgbClr val="E1271B"/>
      </a:accent2>
      <a:accent3>
        <a:srgbClr val="0471AF"/>
      </a:accent3>
      <a:accent4>
        <a:srgbClr val="D34D43"/>
      </a:accent4>
      <a:accent5>
        <a:srgbClr val="095F91"/>
      </a:accent5>
      <a:accent6>
        <a:srgbClr val="0084D1"/>
      </a:accent6>
      <a:hlink>
        <a:srgbClr val="004890"/>
      </a:hlink>
      <a:folHlink>
        <a:srgbClr val="BFBFBF"/>
      </a:folHlink>
    </a:clrScheme>
    <a:fontScheme name="自定义 4">
      <a:majorFont>
        <a:latin typeface="汉仪晓波美妍体简"/>
        <a:ea typeface="微软雅黑"/>
        <a:cs typeface=""/>
      </a:majorFont>
      <a:minorFont>
        <a:latin typeface="汉仪晓波美妍体简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4890"/>
    </a:accent1>
    <a:accent2>
      <a:srgbClr val="E1271B"/>
    </a:accent2>
    <a:accent3>
      <a:srgbClr val="0471AF"/>
    </a:accent3>
    <a:accent4>
      <a:srgbClr val="D34D43"/>
    </a:accent4>
    <a:accent5>
      <a:srgbClr val="095F91"/>
    </a:accent5>
    <a:accent6>
      <a:srgbClr val="0084D1"/>
    </a:accent6>
    <a:hlink>
      <a:srgbClr val="004890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4890"/>
    </a:accent1>
    <a:accent2>
      <a:srgbClr val="E1271B"/>
    </a:accent2>
    <a:accent3>
      <a:srgbClr val="0471AF"/>
    </a:accent3>
    <a:accent4>
      <a:srgbClr val="D34D43"/>
    </a:accent4>
    <a:accent5>
      <a:srgbClr val="095F91"/>
    </a:accent5>
    <a:accent6>
      <a:srgbClr val="0084D1"/>
    </a:accent6>
    <a:hlink>
      <a:srgbClr val="004890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4890"/>
    </a:accent1>
    <a:accent2>
      <a:srgbClr val="E1271B"/>
    </a:accent2>
    <a:accent3>
      <a:srgbClr val="0471AF"/>
    </a:accent3>
    <a:accent4>
      <a:srgbClr val="D34D43"/>
    </a:accent4>
    <a:accent5>
      <a:srgbClr val="095F91"/>
    </a:accent5>
    <a:accent6>
      <a:srgbClr val="0084D1"/>
    </a:accent6>
    <a:hlink>
      <a:srgbClr val="004890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755</Words>
  <Application>Microsoft Office PowerPoint</Application>
  <PresentationFormat>宽屏</PresentationFormat>
  <Paragraphs>157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Arial Unicode MS</vt:lpstr>
      <vt:lpstr>等线</vt:lpstr>
      <vt:lpstr>Arial Rounded MT Bold</vt:lpstr>
      <vt:lpstr>Arial</vt:lpstr>
      <vt:lpstr>微软雅黑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杨 奎</cp:lastModifiedBy>
  <cp:revision>149</cp:revision>
  <dcterms:created xsi:type="dcterms:W3CDTF">2023-05-30T13:52:33Z</dcterms:created>
  <dcterms:modified xsi:type="dcterms:W3CDTF">2023-05-31T02:22:46Z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79DAC9303007CBF786B674645EA441BB_42</vt:lpwstr>
  </property>
  <property fmtid="{D5CDD505-2E9C-101B-9397-08002B2CF9AE}" pid="3" name="KSOProductBuildVer">
    <vt:lpwstr>2052-5.4.0.7913</vt:lpwstr>
  </property>
</Properties>
</file>

<file path=docProps/thumbnail.jpeg>
</file>